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1C05"/>
    <a:srgbClr val="1AA2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4" autoAdjust="0"/>
  </p:normalViewPr>
  <p:slideViewPr>
    <p:cSldViewPr>
      <p:cViewPr varScale="1">
        <p:scale>
          <a:sx n="108" d="100"/>
          <a:sy n="108" d="100"/>
        </p:scale>
        <p:origin x="1704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9230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721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349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724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728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82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639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628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536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667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917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9000">
              <a:srgbClr val="92D050"/>
            </a:gs>
            <a:gs pos="25000">
              <a:srgbClr val="BDD29F"/>
            </a:gs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7004F1-2DB9-42EE-97CC-BC4293560ABE}" type="datetimeFigureOut">
              <a:rPr lang="ru-RU" smtClean="0"/>
              <a:t>31.01.2022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9802A-C2B2-40C1-A0AD-B86AC39E99F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28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multiurok.ru/img/581037/image_5cbede67f21b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2074" y="-138113"/>
            <a:ext cx="9328149" cy="6996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811738" y="5229200"/>
            <a:ext cx="3275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Выполнила: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Сухарева Евгения Сергеевна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32897" y="6201370"/>
            <a:ext cx="18537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Хотьково,</a:t>
            </a:r>
            <a:r>
              <a:rPr lang="ru-RU" dirty="0"/>
              <a:t> 2020 г.</a:t>
            </a:r>
          </a:p>
        </p:txBody>
      </p:sp>
    </p:spTree>
    <p:extLst>
      <p:ext uri="{BB962C8B-B14F-4D97-AF65-F5344CB8AC3E}">
        <p14:creationId xmlns:p14="http://schemas.microsoft.com/office/powerpoint/2010/main" val="3225464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9533" y="116632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Наша планета очень красива</a:t>
            </a:r>
          </a:p>
          <a:p>
            <a:pPr algn="ctr"/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А как ты думаешь, от человека зависит красота природы?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0" y="2132856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ЗАВИСИТ, ПОТОМУ ЧТО ЛЮДИ САЖАЮТ ЛЕСА, ОБЕРЕГАЮТ ЖИВОТНЫХ, КОРМЯТ ПТИЦ, ОЧИЩАЮТ РЕКИ И Т. Д.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41177" y="3636618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А всегда ли человек помогает природе? Может ли он губить природу? Как? 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-9533" y="4797152"/>
            <a:ext cx="915353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/>
              </a:rPr>
              <a:t>ЧЕЛОВЕК ЗАГРЯЗНЯЕТ РЕКИ, ВЫРУБАЕТ ЛЕСА, ОТЛАВЛИВАЕТ ЖИВОТНЫХ, ПТИЦ, РЫБУ, ЗАГРЯЗНЯЕТ ВОЗДУХ И Т. Д.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61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3265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есть океаны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5469814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Океаны представляют собой  огромные массы воды, находящиеся в постоянном движении и имеющие иногда несколько километров в глубину. </a:t>
            </a:r>
          </a:p>
        </p:txBody>
      </p:sp>
      <p:pic>
        <p:nvPicPr>
          <p:cNvPr id="9218" name="Picture 2" descr="https://s1.1zoom.ru/big3/43/Waves_Sea_Ocean_48182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7219" y="980728"/>
            <a:ext cx="6849563" cy="4280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735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21792" y="243888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Реки</a:t>
            </a:r>
          </a:p>
        </p:txBody>
      </p:sp>
      <p:pic>
        <p:nvPicPr>
          <p:cNvPr id="11266" name="Picture 2" descr="https://moya-planeta.ru/upload/images/xl/e4/c7/e4c736a908bb5f843e4665e593f8154dec8c818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"/>
          <a:stretch/>
        </p:blipFill>
        <p:spPr bwMode="auto">
          <a:xfrm>
            <a:off x="1041066" y="786856"/>
            <a:ext cx="7061868" cy="4442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21792" y="558924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нашей планете тысячи рек и речушек. Одни быстрые, бурные, другие спокойные, неторопливые. </a:t>
            </a:r>
          </a:p>
        </p:txBody>
      </p:sp>
    </p:spTree>
    <p:extLst>
      <p:ext uri="{BB962C8B-B14F-4D97-AF65-F5344CB8AC3E}">
        <p14:creationId xmlns:p14="http://schemas.microsoft.com/office/powerpoint/2010/main" val="2442786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avatars.mds.yandex.net/get-pdb/1044729/7bad7321-c338-4cd2-b436-4464f7f44d0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727" y="666274"/>
            <a:ext cx="7263829" cy="453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1430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Леса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935" y="5340235"/>
            <a:ext cx="91260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Леса – легкие нашей планеты .</a:t>
            </a:r>
          </a:p>
          <a:p>
            <a:pPr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Деревья обеспечивают пищу и кров животным и помогают сохранить воздух чистым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1538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avatars.mds.yandex.net/get-pdb/1938902/bb9be746-13f9-445f-a6b7-f58e27f21cb1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521" y="1196752"/>
            <a:ext cx="714319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0" y="40466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93692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Горы – каменная одежда Земли</a:t>
            </a:r>
            <a:r>
              <a:rPr lang="ru-RU" dirty="0">
                <a:solidFill>
                  <a:prstClr val="black"/>
                </a:solidFill>
                <a:latin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62225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img1.goodfon.com/original/1920x1200/0/ce/nature-desert-wallpaper-1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554" y="666274"/>
            <a:ext cx="7344816" cy="45905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30038" y="143054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Пустыни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5260183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пустыне почти не бывает дождей, поэтому растений и животных очень мало. Ветер сдувает песок  в огромные холмы, которые называются  барханы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9654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-30038" y="116632"/>
            <a:ext cx="91440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Научившись использовать богатства Земли, люди облегчили нашу жизнь. Но при этом люди портят планету. Промышленные предприятия, электростанции, машины выделяют дым и газы в атмосферу.</a:t>
            </a:r>
          </a:p>
        </p:txBody>
      </p:sp>
      <p:pic>
        <p:nvPicPr>
          <p:cNvPr id="15362" name="Picture 2" descr="https://static.365info.kz/uploads/2020/04/e1a6613260348734f053bb1ea496d0be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4936" y="2363400"/>
            <a:ext cx="3531323" cy="4482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536259" y="3356992"/>
            <a:ext cx="560774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загрязняет воздух, нанося тем самым ущерб нашему здоровью и убивая природу</a:t>
            </a:r>
            <a:r>
              <a:rPr lang="ru-RU" dirty="0">
                <a:solidFill>
                  <a:prstClr val="black"/>
                </a:solidFill>
                <a:latin typeface="Cambri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762849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tverigrad.ru/wp-content/uploads/2019/09/%D0%A1%D0%A2%D0%9E%D0%A7%D0%9D%D0%AB%D0%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0"/>
            <a:ext cx="4716016" cy="3144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8" name="Picture 4" descr="http://zabavnik.club/wp-content/uploads/pollution_of_nature_pictures_13_1604261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7" y="4386064"/>
            <a:ext cx="3707904" cy="247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 rot="10800000" flipV="1">
            <a:off x="0" y="161389"/>
            <a:ext cx="442798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и заводы в них, фабрики и фермы сбрасывают  сточные воды и ядохимикаты в реки, озера и моря. Это загрязнение вредит водным растениям, животным и в конечном итоге, самим людям.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644008" y="3749457"/>
            <a:ext cx="362448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Отравляет водоемы и бытовой мусор. Воду  из грязных рек и озер нельзя использовать ни для питья, ни для купания.</a:t>
            </a:r>
          </a:p>
        </p:txBody>
      </p:sp>
    </p:spTree>
    <p:extLst>
      <p:ext uri="{BB962C8B-B14F-4D97-AF65-F5344CB8AC3E}">
        <p14:creationId xmlns:p14="http://schemas.microsoft.com/office/powerpoint/2010/main" val="35838964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22149"/>
            <a:ext cx="9067802" cy="594008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Здоровье и жизнь нашей планеты во многом зависит от человека.</a:t>
            </a:r>
          </a:p>
          <a:p>
            <a:pPr algn="ctr">
              <a:lnSpc>
                <a:spcPct val="200000"/>
              </a:lnSpc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ПОМНИ! </a:t>
            </a:r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Нужно беречь нашу Землю! Повсюду, на каждом шагу, все вместе и каждый по отдельности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такой планеты у нас не будет!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величайшее чудо, она у нас одна!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Завтрашний день Земли будет таким, каким мы создадим его сегодня!</a:t>
            </a: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81315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://900igr.net/up/datas/85680/02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412" name="Picture 4" descr="https://ds04.infourok.ru/uploads/ex/12b8/0016bb7f-db511e75/img10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333" b="97361" l="23125" r="74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0538" y="404664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>
                <a:ln w="24500" cmpd="dbl">
                  <a:solidFill>
                    <a:srgbClr val="C00000"/>
                  </a:solidFill>
                  <a:prstDash val="solid"/>
                  <a:miter lim="800000"/>
                </a:ln>
                <a:solidFill>
                  <a:srgbClr val="F51C05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Давайте беречь Землю – дом, в котором мы живем!</a:t>
            </a:r>
          </a:p>
        </p:txBody>
      </p:sp>
    </p:spTree>
    <p:extLst>
      <p:ext uri="{BB962C8B-B14F-4D97-AF65-F5344CB8AC3E}">
        <p14:creationId xmlns:p14="http://schemas.microsoft.com/office/powerpoint/2010/main" val="13347883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223"/>
            <a:ext cx="9145826" cy="2030626"/>
          </a:xfrm>
        </p:spPr>
        <p:txBody>
          <a:bodyPr>
            <a:normAutofit fontScale="92500"/>
          </a:bodyPr>
          <a:lstStyle/>
          <a:p>
            <a:r>
              <a:rPr lang="ru-RU" sz="2400" b="1" i="0" dirty="0">
                <a:solidFill>
                  <a:srgbClr val="000000"/>
                </a:solidFill>
                <a:effectLst/>
                <a:latin typeface="Times New Roman"/>
              </a:rPr>
              <a:t>День 22 апреля 1994 года был объявлен Всемирным днем Земли. Флаг Земли представляет собой семь белых пересекающихся колец на синем фоне. Семь колец в центре флага образуют цветок - символ жизни на Земле. Кольца соединены друг с другом, что указывает на то, что все на нашей планете связано между собой. </a:t>
            </a:r>
            <a:endParaRPr lang="ru-RU" sz="2400" b="1" dirty="0"/>
          </a:p>
        </p:txBody>
      </p:sp>
      <p:pic>
        <p:nvPicPr>
          <p:cNvPr id="2050" name="Picture 2" descr="https://flagsystem.ua/var/media/images/store/products/image_101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2780928"/>
            <a:ext cx="4510344" cy="3006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1964353"/>
            <a:ext cx="4235392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Синий фон представляет собой воду, которая имеет очень важное значение для жизни. Внешние кольца цветка образуют круг, который можно рассматривать как символ Земли как планеты, а синий фон представляет собой Вселенную. И вот сегодня мы с вами празднуем День рождения Земли.</a:t>
            </a:r>
            <a:endParaRPr lang="ru-RU" sz="24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434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22799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человека есть свой дом, и у каждого животного есть свой дом.</a:t>
            </a:r>
          </a:p>
          <a:p>
            <a:pPr algn="ctr"/>
            <a:r>
              <a:rPr lang="ru-RU" sz="28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у насекомых, цветов и деревьев есть дом. А как можно назвать наш общий дом? 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7584" y="3743745"/>
            <a:ext cx="2736304" cy="92333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ЗЕМЛЯ</a:t>
            </a:r>
          </a:p>
        </p:txBody>
      </p:sp>
      <p:pic>
        <p:nvPicPr>
          <p:cNvPr id="3074" name="Picture 2" descr="https://avatars.mds.yandex.net/get-pdb/2798797/4ef05408-16f9-4136-9887-92b006a58c0e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2060848"/>
            <a:ext cx="4797151" cy="4797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0855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3" y="227990"/>
            <a:ext cx="3672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Что это такое?</a:t>
            </a:r>
            <a:endParaRPr lang="ru-RU" sz="2800" b="1" dirty="0"/>
          </a:p>
        </p:txBody>
      </p:sp>
      <p:pic>
        <p:nvPicPr>
          <p:cNvPr id="4098" name="Picture 2" descr="https://accessories.mypartnershop.ru/img/10206083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" b="99333" l="11250" r="8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46643" y="7708"/>
            <a:ext cx="369735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812765"/>
            <a:ext cx="54466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ГЛОБУС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1334768"/>
            <a:ext cx="558011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Глядя на него, мы можем многое  узнать о нашей планете: например, какой формы Земля?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" y="3287317"/>
            <a:ext cx="67322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/>
              </a:rPr>
              <a:t>ОНА КРУГЛАЯ ПОХОЖА НА ШАР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3919922"/>
            <a:ext cx="70438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Каким цветом обозначена на глобусе суша?</a:t>
            </a:r>
            <a:endParaRPr lang="ru-RU" sz="28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-39351" y="5085184"/>
            <a:ext cx="91622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/>
              </a:rPr>
              <a:t>КОРИЧНЕВЫМ, СВЕТЛО-КОРИЧНЕВЫМ, ЖЕЛТЫМ, ЗЕЛЕНЫМ.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005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accessories.mypartnershop.ru/img/102060836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50" b="99333" l="11250" r="86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5446643" y="7708"/>
            <a:ext cx="3697357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0" y="83081"/>
            <a:ext cx="56521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Много ли на нашей планете воды?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28" y="1298798"/>
            <a:ext cx="57277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/>
              </a:rPr>
              <a:t>ВОДЫ БОЛЬШЕ, ЧЕМ СУШИ</a:t>
            </a:r>
            <a:r>
              <a:rPr lang="ru-RU" b="0" i="0" dirty="0">
                <a:solidFill>
                  <a:srgbClr val="000000"/>
                </a:solidFill>
                <a:effectLst/>
                <a:latin typeface="Times New Roman"/>
              </a:rPr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428" y="1978926"/>
            <a:ext cx="586571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Каким цветом она обозначена на глобусе?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428" y="3140968"/>
            <a:ext cx="63367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7030A0"/>
                </a:solidFill>
                <a:effectLst/>
                <a:latin typeface="Times New Roman"/>
              </a:rPr>
              <a:t>ВОДА ОБОЗНАЧЕНА СИНИМ, ГОЛУБЫМ, БЕЛЫМ ЦВЕТАМИ. 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4987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77662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Наша планета самая красивая из всех планет. Какие ещё планеты ты знаешь?</a:t>
            </a:r>
            <a:endParaRPr lang="ru-RU" sz="2800" b="1" dirty="0"/>
          </a:p>
        </p:txBody>
      </p:sp>
      <p:pic>
        <p:nvPicPr>
          <p:cNvPr id="5122" name="Picture 2" descr="https://avatars.mds.yandex.net/get-pdb/879261/373c073b-5621-4df4-89fb-33da08d2e4c2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379" y="1507223"/>
            <a:ext cx="8561243" cy="53507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5835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Земля – это общий чудесный дом для всех людей, зверей и птиц.</a:t>
            </a:r>
          </a:p>
          <a:p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Природа имеет важное значение в жизни каждого человека. Ведь, кроме красоты и прекрасного настроения, она дает человеку то, без чего жить не возможно.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что именно, ты узнаешь, когда отгадаешь загадки: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1520" y="4653136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, serif"/>
              </a:rPr>
              <a:t>Не огонь, а больно жжет.</a:t>
            </a:r>
            <a:endParaRPr lang="ru-RU" sz="2800" b="0" i="0" dirty="0">
              <a:solidFill>
                <a:srgbClr val="000000"/>
              </a:solidFill>
              <a:effectLst/>
              <a:latin typeface="Open Sans"/>
            </a:endParaRPr>
          </a:p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, serif"/>
              </a:rPr>
              <a:t>Не пекарь, а печет.</a:t>
            </a:r>
            <a:endParaRPr lang="ru-RU" sz="28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  <p:pic>
        <p:nvPicPr>
          <p:cNvPr id="7170" name="Picture 2" descr="https://avatars.mds.yandex.net/get-pdb/405705/8f479da9-8666-4a7c-94c1-9c4f5342acb5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4217778"/>
            <a:ext cx="2686598" cy="2686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209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51125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Через нос проходит в грудь,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обратно держит путь.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 - невидимый, и все же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него прожить не можем. 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84168" y="989438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ВОЗДУХ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0" y="3140968"/>
            <a:ext cx="914400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 воздуха мы не можем жить</a:t>
            </a:r>
            <a:b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Воздух нужен для дыхания, человек может прожить несколько дней без пищи, без воды, а вот без воздуха он может прожить лишь несколько минут. </a:t>
            </a:r>
          </a:p>
          <a:p>
            <a:endParaRPr lang="ru-RU" sz="2800" b="1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Воздушная оболочка Земли – как одеяло. Она защищает Землю от сильного нагрева и остывания.</a:t>
            </a:r>
          </a:p>
        </p:txBody>
      </p:sp>
    </p:spTree>
    <p:extLst>
      <p:ext uri="{BB962C8B-B14F-4D97-AF65-F5344CB8AC3E}">
        <p14:creationId xmlns:p14="http://schemas.microsoft.com/office/powerpoint/2010/main" val="655370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074" y="332656"/>
            <a:ext cx="36518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Меня пьют, меня льют,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Всем я нужна, кто такая я?</a:t>
            </a:r>
            <a:endParaRPr lang="ru-RU" sz="2800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https://avatars.mds.yandex.net/get-pdb/1881324/af61f546-7929-4cc7-b866-72c098ccc27a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002" y="1014"/>
            <a:ext cx="5277078" cy="393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6154" y="3933056"/>
            <a:ext cx="9087926" cy="742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3200" b="1" dirty="0">
                <a:solidFill>
                  <a:srgbClr val="000000"/>
                </a:solidFill>
                <a:latin typeface="Times New Roman"/>
              </a:rPr>
              <a:t>Без чего же невозможна жизнь на Земле?</a:t>
            </a:r>
            <a:r>
              <a:rPr lang="ru-RU" sz="2800" b="1" i="0" dirty="0">
                <a:solidFill>
                  <a:srgbClr val="000000"/>
                </a:solidFill>
                <a:effectLst/>
                <a:latin typeface="Times New Roman"/>
              </a:rPr>
              <a:t> </a:t>
            </a:r>
            <a:endParaRPr lang="ru-RU" sz="28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0" y="5409432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СОЛНЦЕ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69120" y="5409430"/>
            <a:ext cx="16057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ВОЗДУХ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937836" y="5409431"/>
            <a:ext cx="1206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rgbClr val="7030A0"/>
                </a:solidFill>
              </a:rPr>
              <a:t>ВОДА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1572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737</Words>
  <Application>Microsoft Office PowerPoint</Application>
  <PresentationFormat>Экран (4:3)</PresentationFormat>
  <Paragraphs>67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Calibri</vt:lpstr>
      <vt:lpstr>Cambria</vt:lpstr>
      <vt:lpstr>Open Sans</vt:lpstr>
      <vt:lpstr>Times New Roman</vt:lpstr>
      <vt:lpstr>Times New Roman, serif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евро</dc:creator>
  <cp:lastModifiedBy>Садик 61</cp:lastModifiedBy>
  <cp:revision>21</cp:revision>
  <dcterms:created xsi:type="dcterms:W3CDTF">2020-04-21T20:05:33Z</dcterms:created>
  <dcterms:modified xsi:type="dcterms:W3CDTF">2022-01-31T07:29:38Z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3226071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