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3F6A9-A0FD-55A4-D644-5C7EF7BF66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49E6D9-C733-788A-8F54-7C784CD7D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1F618-C0A0-1C2A-AE4A-29EE36672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5DA076-155D-4431-B7F1-55DB5154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1D2521-6A01-5308-51D8-A49607B5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0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C04C9-289A-EE77-E81C-9FE17FFF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C699A2-B6A3-3D0D-48B8-616E9AB18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109D64-D1A4-F6D7-DF62-AF45AE662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6152F6-C15A-917D-FC19-FCA2687B3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DD8430-89CA-7EC2-1BE6-704CB63EC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4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03C58-AFE9-6E81-9070-F8ECD4B995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67B71D-EE34-61EC-5210-6627351AD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C2EEAF-2308-73C4-E4A0-AB85457E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4599A3-32B1-1FC9-E60B-ED30C2936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54D10A-17AC-CF64-DE00-8C5CE451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48490-D86C-EC19-E1F8-4E770EFE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7B816E-48BC-E1EB-16CD-C195D540E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B6077-64A0-D314-D1D3-7AB48EDC9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2B4D79-4A2C-5E88-72E6-AEF9214C9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50A3FA-B791-3437-C586-7ED89C7AE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83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AA392-67E6-2812-17CD-65F6B7F24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5984F-40DC-9A1C-A5DB-3CDFF73D0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D7A979-7EF4-1544-27AE-9756E6FFB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E8C026-C580-E974-5FA5-1F96B70A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E4D3BA-BB3D-9E2E-11F9-493BE850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3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617CF-CD01-5477-281E-4E6DCE5BB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913C6A-2E85-BBDE-B481-C81328853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F10241-57B3-C0EB-1AC8-D9C6B89A9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A0BCA8-7C5E-33B9-500D-913B2629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00F17C-14E2-6A48-0AA5-654EBC0C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5C7E6D-1E05-EEEE-7B55-D6489C0A6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63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DE09A-E8E2-3AE9-9BF8-AA3494B70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55E23B-C8D7-99D6-71C3-C11114804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37B10-6CF3-6530-E9D0-924B583D1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BB9DF5-054E-34B4-4DC4-763D5B88A5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D17699-4B86-084B-BBF5-10591E7DF4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384236-11B4-8F0A-A3DC-2A8B59C23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F5D19F-E6C0-946B-A6C7-F36E3048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73A3FB-8C29-DDDA-9387-F4F73142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1E2F8-DFC0-C4F0-AA7D-5083E7B3E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27826F-04CB-F4FF-F06C-8A00FEEF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C22DBF-C1E8-9502-E596-4B8A80C13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139594-9E12-C760-D923-EF150F00F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65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5490DB-0BEF-025E-707E-5CF81A57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AD9174-B2CB-CBC1-1B35-B2368082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332427-90F7-D037-F1F3-0128AE9BE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8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83F03-EA80-A8FB-209C-A3FA670E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ED30C-9933-3352-9A95-97E8A90DD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6C0D35-2423-85E5-4CD1-1F715F52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A22342-B9D6-E451-A964-8CD4EAF7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39EC89-EB84-D7E0-4DB5-22D41949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C73D1-D0F7-C355-C722-F685CE8B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08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6E0EA-CE9D-83C2-BC8C-08CCF9FB5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F13F72-2217-E3F9-11C4-D66E288216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655B1F-D982-F89D-DE18-93A90C01C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2C0E1B-8A05-34D1-77AB-CCE175288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4B19EF-9E7D-026F-8E42-58CCB6E74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983C7B-0535-6D72-6853-9BA219790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7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0B99A-D51B-2C30-2D1E-D7AE07F00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200828-0D94-6CFE-4F84-F4311F0BC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2C44F-CE24-6CD6-9038-A9F99EE8E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F3D00-C228-47D8-9B94-AB55690D7A5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AC4901-E4CD-5AA8-2BEE-9B97652C4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7185EF-0C44-E04B-6AC2-28BBA49EE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0FC22-1143-4A7E-B270-44379EED5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51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6D2488-9D85-EDE6-53C9-77D6C9CC9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E2F93-CB9A-02B6-1302-CDB3DC2D2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90439"/>
            <a:ext cx="9144000" cy="2574524"/>
          </a:xfrm>
        </p:spPr>
        <p:txBody>
          <a:bodyPr>
            <a:normAutofit/>
          </a:bodyPr>
          <a:lstStyle/>
          <a:p>
            <a:r>
              <a:rPr lang="ru-RU" b="1" dirty="0">
                <a:latin typeface="Comic Sans MS" panose="030F0702030302020204" pitchFamily="66" charset="0"/>
              </a:rPr>
              <a:t>Дети с ограниченными возможностями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137341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9A4EAB-D10E-2E1B-61FF-52C6E6B41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693" y="196449"/>
            <a:ext cx="8708993" cy="6497313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19A2C-2B70-3F0C-775D-CBA9C45BB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4DBAFD-51F4-78A7-03A9-DEAA5C3B8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14" y="1935332"/>
            <a:ext cx="4645749" cy="355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57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C8462019-2271-464A-BB34-CF61A7DF4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801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427BF-4DE3-FA19-BB74-0EF90D390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972" y="1420426"/>
            <a:ext cx="7634796" cy="3923931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Comic Sans MS" panose="030F0702030302020204" pitchFamily="66" charset="0"/>
              </a:rPr>
              <a:t>Дети с расстройством аутистического спектра </a:t>
            </a:r>
          </a:p>
        </p:txBody>
      </p:sp>
    </p:spTree>
    <p:extLst>
      <p:ext uri="{BB962C8B-B14F-4D97-AF65-F5344CB8AC3E}">
        <p14:creationId xmlns:p14="http://schemas.microsoft.com/office/powerpoint/2010/main" val="3423952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16FE5-BC33-40B5-22AC-4C2D0B3C3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4D63C76-95AF-A588-D68B-C77E73905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07747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F355A-8F44-9B14-B385-A9952B4D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196626F-4A41-F15B-C54C-B0438E0D7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9939291" cy="6127750"/>
          </a:xfrm>
        </p:spPr>
      </p:pic>
    </p:spTree>
    <p:extLst>
      <p:ext uri="{BB962C8B-B14F-4D97-AF65-F5344CB8AC3E}">
        <p14:creationId xmlns:p14="http://schemas.microsoft.com/office/powerpoint/2010/main" val="402867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E625B-F742-1CA7-CA67-A00F7F7F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6A1047-E7A7-03BB-8AF4-B451DD5C7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5811"/>
            <a:ext cx="10515600" cy="6097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1733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7136B-B851-2113-E00A-2FC5F4CD5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5A0D42-669E-96BD-496C-72DF01808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01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10</Words>
  <Application>Microsoft Office PowerPoint</Application>
  <PresentationFormat>Широкоэкранный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Тема Office</vt:lpstr>
      <vt:lpstr>Дети с ограниченными возможностями здоровья</vt:lpstr>
      <vt:lpstr>Презентация PowerPoint</vt:lpstr>
      <vt:lpstr>Дети с расстройством аутистического спектра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Садик 61</dc:creator>
  <cp:lastModifiedBy>Садик 61</cp:lastModifiedBy>
  <cp:revision>2</cp:revision>
  <dcterms:created xsi:type="dcterms:W3CDTF">2024-11-18T04:41:00Z</dcterms:created>
  <dcterms:modified xsi:type="dcterms:W3CDTF">2024-11-19T08:15:35Z</dcterms:modified>
</cp:coreProperties>
</file>