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7F18F3-61A1-4430-D2A5-E00098E61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B9F3CD-0103-BB2C-F324-32217FD780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8FE7C3-1953-E17D-338E-957F66CD0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A28CE0-49D1-FE05-3FDA-EA0F3FDD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CE85BB-43D2-3836-BC8B-ADDF5F6CB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750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B1666-2E8A-10C4-61AA-35D25A11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5EAE9F-F6BE-BAC9-6EF8-601241943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EA384A-1405-7559-FA95-E81440E09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C59292-AE64-356E-6327-C6FBE4A9B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ED53BA-53E1-27B1-274E-E95C4632D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1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DA72CE7-292A-1EEC-90B3-4B05B02D9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27FA81-5311-E2CD-508C-07B0C074C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DBDC44-DB3F-E8C6-E482-B17BD87F8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9DBDA8-A768-E8C2-CD2B-5C8E7BA1D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4577E2-7037-3D58-425C-52C070FB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367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B7A771-66CA-2583-C9FE-563264B72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92353-1384-F496-72BF-7819399CB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1A536-FF44-A827-334F-16A08F2F7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248934-D426-6D0C-1C76-6B42BA3D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F86B8E-5B43-040D-D6AB-64E290CE2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03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06FCB-55EF-2CDE-A3A2-7350649FF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D19E7-CB4E-4224-57C7-DB979709A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0CA70B-CF35-7333-6245-CF8F1C96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BAE2E4-4708-B3C4-5D07-9242B459B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6AA2F7-2B2F-A685-4C58-82487A578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5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47AFE-39B8-1665-DA7C-DF2C03047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26E63C-83F3-2290-63C6-D89FBCD3F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0F5E505-7B68-A995-E53C-B511AC758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D5DD4F-256E-61CA-AE3B-422D2782A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B97014-AF2D-E3BA-BB80-9E5F09943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BB76B3-D9EA-449E-ACC8-AC7547444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5FF160-BD65-D896-AC07-E0641F15E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72BE3D-E3D7-0415-CE89-E00F609D1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737389-6F79-4C65-29B2-769CFEAA4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D64D4F-EF49-A05D-A9B1-F5DE9881F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1B0B74-D233-7E1F-E4F4-D818EE2335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AAC3354-141A-4E51-EE0A-DC2F08BBB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F572517-98B7-1BF9-B8EE-3DAD8366E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226CCBD-D73D-A60F-FD26-C9A4591ED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63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FA30C-1711-2DB5-3776-751D13CA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10F988-31BD-F1AB-DD4C-8C685386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5AC0C8-E71A-47D7-A4D4-FE0C8ECB3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F090FE-25AB-A12C-F448-2E324A05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31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E1A5A5E-9FC1-B874-04E4-1ED66E3E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7E9335-C66C-304E-284A-D7D58D8DD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2C0DCB-2970-1C43-9FC6-961C2B59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52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C1457-A2CB-7774-128C-9FBE1FDEC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B9A7B0-3058-5C95-024A-568D26209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2AE42B-8516-5D8C-F2A8-8E6A96E73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AC3001-EEA6-9157-95A9-65DF4F66D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997CE8-7906-7EB7-BE68-A1A0F968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DB3028-C265-7F6E-77AE-274F8DC55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50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B04AD-0194-78FB-CFFE-3FF5DA8ED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BC9C375-709B-7C51-1ACB-BA1C3F2BD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152C14-0610-4831-F7C7-9AA806538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DDEF8A-BCC6-F85A-39AB-8C1F9220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09562D-96DB-9DEE-F340-29506BD90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3A4F03-8338-2FBB-B5C8-A6C2361D9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730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38EC0-F29C-87F4-A423-7B8BB7BB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A473A5-D5C4-2978-B4E9-1339854FF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DA4BAF-9EA2-FF3D-826C-BF1EDBF24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C548D-AFF6-41DD-9619-431E10B7D0A6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20C93E-1298-A26B-10BA-DEC7A10ED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FB4374-9B57-46E3-5ED3-498BC5819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25941-271B-4BCB-9B14-1B6EA7EFC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37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64BD58-B94E-9A29-B5A3-D77E0DF20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363"/>
            <a:ext cx="12046998" cy="56601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5B965-6AF1-723A-0E81-AAA321F95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1342"/>
          </a:xfrm>
        </p:spPr>
        <p:txBody>
          <a:bodyPr>
            <a:normAutofit fontScale="90000"/>
          </a:bodyPr>
          <a:lstStyle/>
          <a:p>
            <a:b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b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Развитие речи дошкольников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50EAC5F-C756-388F-9BC9-DB8264A8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77670" y="5735637"/>
            <a:ext cx="3314330" cy="104690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Подготовила: </a:t>
            </a:r>
            <a:br>
              <a:rPr lang="ru-RU" b="1" dirty="0">
                <a:latin typeface="Comic Sans MS" panose="030F0702030302020204" pitchFamily="66" charset="0"/>
                <a:cs typeface="Times New Roman" panose="02020603050405020304" pitchFamily="18" charset="0"/>
              </a:rPr>
            </a:br>
            <a:r>
              <a:rPr lang="ru-RU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Учитель-дефектолог</a:t>
            </a:r>
          </a:p>
          <a:p>
            <a:r>
              <a:rPr lang="ru-RU" b="1" dirty="0">
                <a:latin typeface="Comic Sans MS" panose="030F0702030302020204" pitchFamily="66" charset="0"/>
                <a:cs typeface="Times New Roman" panose="02020603050405020304" pitchFamily="18" charset="0"/>
              </a:rPr>
              <a:t>Фадюшина Е.С.</a:t>
            </a:r>
          </a:p>
        </p:txBody>
      </p:sp>
    </p:spTree>
    <p:extLst>
      <p:ext uri="{BB962C8B-B14F-4D97-AF65-F5344CB8AC3E}">
        <p14:creationId xmlns:p14="http://schemas.microsoft.com/office/powerpoint/2010/main" val="1244063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50EFF0-89BD-2EE3-0CEA-A6790D1B7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E821D-403C-5A17-DBDD-118245875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0325"/>
            <a:ext cx="10515600" cy="3480047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latin typeface="Segoe Script" panose="030B0504020000000003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1047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3A1070-EA96-98BF-7FC7-FCD6B76E9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17DD2-B103-9A20-DF3F-A77E18698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0" y="365125"/>
            <a:ext cx="4474345" cy="5893632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Одним из главных показателей умственного развития ребёнка является речевое развитие. </a:t>
            </a:r>
            <a:br>
              <a:rPr lang="en-US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речи и речевое общение дошкольников в детском саду осуществляется во всех видах деятельности, в разных формах, как на специальных занятиях, так и в партнёрской и самостоятельной деятельности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F53441-E85B-38A0-B256-15B9560369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452" y="0"/>
            <a:ext cx="3364637" cy="33646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217306-DD55-2804-84B9-E832902A61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828" y="3738069"/>
            <a:ext cx="4643762" cy="2887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9866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3F6C6F6-530D-6342-D1EF-33A5FE38E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7127712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539CB-A30D-F3BC-751C-46E7F972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46751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Comic Sans MS" panose="030F0702030302020204" pitchFamily="66" charset="0"/>
              </a:rPr>
              <a:t>ЭФФЕКТИВНОСТЬ ВОЗДЕЙСТВИЯ НА ДЕТСКУЮ РЕЧЬ ЗАВИСИТ ОТ ПРАВИЛЬНОГО ВЫБОРА СРЕДСТ И ФОРМ РАЗВИТИЯ РЕЧИ И ИХ ВЗАИМОСВЯЗИ.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EB91BC-F361-306A-045D-D8A81045B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345" y="2405849"/>
            <a:ext cx="4628577" cy="4721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03092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7B3B80-6177-824E-E6F6-AB30417EC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53157-305A-684B-692C-A9E81BE3E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  <a:t>Среди общего числа воспитанников выделяют детей с особыми образовательными потребностями (ООП), которые нуждаются в специальных условиях обучения и воспитания. </a:t>
            </a:r>
            <a:br>
              <a:rPr lang="ru-RU" sz="24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</a:rPr>
            </a:br>
            <a:endParaRPr lang="ru-RU" sz="24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CBCE49-360F-F456-6E5E-41724B4A2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412" y="2055813"/>
            <a:ext cx="9377778" cy="44638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76007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E4134C2-C954-2991-DE6D-256624A7F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44" y="1"/>
            <a:ext cx="12162408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87213-F3D6-B153-E6AE-C3225CB8A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Логопедическая помощь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66E9BA-D169-3A14-CC32-AC0A4E069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6" y="1438183"/>
            <a:ext cx="4814596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8BE5D4-1B96-285B-5AA9-878F1CDF5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307" y="2392024"/>
            <a:ext cx="5640957" cy="4230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9655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199334-CDF5-8100-B288-DFDA607DA0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234AEE-67F5-E235-24E2-22BCE46CA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Логопедический массаж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68C9B9-49F9-21BF-9712-9ACF36A913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95" y="1584363"/>
            <a:ext cx="5531144" cy="3689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A591F96-F93E-9493-DC58-CAAEB7485E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944" y="2965141"/>
            <a:ext cx="4647461" cy="30983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47627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786E09C-8525-A1CA-D179-5A35D83B1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D6D10-630B-86B4-5C67-A7A39B6B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Медико-педагогическая реабилитация</a:t>
            </a:r>
            <a:r>
              <a:rPr lang="ru-RU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D9E8C7-4031-3304-A7BE-18AE8DFE3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115" y="1690688"/>
            <a:ext cx="7315200" cy="4914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55597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11A6435-C9FA-713E-DA07-79B9205DC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2656FB-1DE2-4F71-B46A-B6D82F351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Segoe Script" panose="030B0504020000000003" pitchFamily="66" charset="0"/>
              </a:rPr>
              <a:t>Психолого-педагогическое </a:t>
            </a:r>
            <a:br>
              <a:rPr lang="ru-RU" dirty="0">
                <a:latin typeface="Segoe Script" panose="030B0504020000000003" pitchFamily="66" charset="0"/>
              </a:rPr>
            </a:br>
            <a:r>
              <a:rPr lang="ru-RU" dirty="0">
                <a:latin typeface="Segoe Script" panose="030B0504020000000003" pitchFamily="66" charset="0"/>
              </a:rPr>
              <a:t>сопровождение семьи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46CD09-2641-9D4B-FFED-18E63ACCB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001" y="2055813"/>
            <a:ext cx="5480481" cy="43583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1870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A4B71D6-56E8-98FD-4405-A3510A9B62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54" y="0"/>
            <a:ext cx="12289654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C3878-DDE0-8252-039B-ADD7639C8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65" y="365125"/>
            <a:ext cx="4900474" cy="6168840"/>
          </a:xfrm>
        </p:spPr>
        <p:txBody>
          <a:bodyPr>
            <a:normAutofit/>
          </a:bodyPr>
          <a:lstStyle/>
          <a:p>
            <a:r>
              <a:rPr lang="ru-RU" dirty="0">
                <a:latin typeface="Segoe Script" panose="030B0504020000000003" pitchFamily="66" charset="0"/>
              </a:rPr>
              <a:t>Также важно использовать специальные методы, приёмы, средства для воспитания и обучения детей с ООП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BF2061-308A-9D53-F8CE-63A12A922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356" y="1460616"/>
            <a:ext cx="6966927" cy="37328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616624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130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Segoe Script</vt:lpstr>
      <vt:lpstr>Тема Office</vt:lpstr>
      <vt:lpstr>  Развитие речи дошкольников </vt:lpstr>
      <vt:lpstr>Одним из главных показателей умственного развития ребёнка является речевое развитие.  Развитие речи и речевое общение дошкольников в детском саду осуществляется во всех видах деятельности, в разных формах, как на специальных занятиях, так и в партнёрской и самостоятельной деятельности</vt:lpstr>
      <vt:lpstr>ЭФФЕКТИВНОСТЬ ВОЗДЕЙСТВИЯ НА ДЕТСКУЮ РЕЧЬ ЗАВИСИТ ОТ ПРАВИЛЬНОГО ВЫБОРА СРЕДСТ И ФОРМ РАЗВИТИЯ РЕЧИ И ИХ ВЗАИМОСВЯЗИ.</vt:lpstr>
      <vt:lpstr>Среди общего числа воспитанников выделяют детей с особыми образовательными потребностями (ООП), которые нуждаются в специальных условиях обучения и воспитания.  </vt:lpstr>
      <vt:lpstr>Логопедическая помощь</vt:lpstr>
      <vt:lpstr>Логопедический массаж</vt:lpstr>
      <vt:lpstr>Медико-педагогическая реабилитация.</vt:lpstr>
      <vt:lpstr>Психолого-педагогическое  сопровождение семьи</vt:lpstr>
      <vt:lpstr>Также важно использовать специальные методы, приёмы, средства для воспитания и обучения детей с ООП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Садик 61</dc:creator>
  <cp:lastModifiedBy>Садик 61</cp:lastModifiedBy>
  <cp:revision>2</cp:revision>
  <dcterms:created xsi:type="dcterms:W3CDTF">2024-10-21T10:23:38Z</dcterms:created>
  <dcterms:modified xsi:type="dcterms:W3CDTF">2024-10-30T08:07:58Z</dcterms:modified>
</cp:coreProperties>
</file>