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1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12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19.jpe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slide" Target="slide2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2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slide" Target="slide5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slide" Target="slide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3.jpeg"/><Relationship Id="rId7" Type="http://schemas.openxmlformats.org/officeDocument/2006/relationships/image" Target="../media/image13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slide" Target="slide9.xml"/><Relationship Id="rId4" Type="http://schemas.openxmlformats.org/officeDocument/2006/relationships/image" Target="../media/image10.jpeg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slide" Target="slide8.xml"/><Relationship Id="rId5" Type="http://schemas.openxmlformats.org/officeDocument/2006/relationships/image" Target="../media/image16.jpeg"/><Relationship Id="rId10" Type="http://schemas.openxmlformats.org/officeDocument/2006/relationships/slide" Target="slide10.xml"/><Relationship Id="rId4" Type="http://schemas.openxmlformats.org/officeDocument/2006/relationships/image" Target="../media/image15.jpeg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истратор\Desktop\солнц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2163" y="-363538"/>
            <a:ext cx="10728326" cy="75850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23728" y="980728"/>
            <a:ext cx="44636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err="1" smtClean="0"/>
              <a:t>Развивайка</a:t>
            </a:r>
            <a:endParaRPr lang="ru-RU" sz="6600" b="1" i="1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7164288" y="32129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дминистратор\Desktop\ос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315416"/>
            <a:ext cx="9753600" cy="7620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6488668"/>
            <a:ext cx="271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hlinkClick r:id="rId3" action="ppaction://hlinksldjump"/>
              </a:rPr>
              <a:t>Вернуться к содержанию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067944" y="404664"/>
            <a:ext cx="2183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/>
              <a:t>Запомни фрукты</a:t>
            </a:r>
            <a:endParaRPr lang="ru-RU" sz="2000" b="1" i="1" dirty="0"/>
          </a:p>
        </p:txBody>
      </p:sp>
      <p:pic>
        <p:nvPicPr>
          <p:cNvPr id="13315" name="Picture 3" descr="C:\Users\Администратор\Desktop\ovoschi_frukty_yagody_kartinki_1.jpg"/>
          <p:cNvPicPr>
            <a:picLocks noChangeAspect="1" noChangeArrowheads="1"/>
          </p:cNvPicPr>
          <p:nvPr/>
        </p:nvPicPr>
        <p:blipFill>
          <a:blip r:embed="rId4" cstate="print"/>
          <a:srcRect t="36700" r="66100" b="35273"/>
          <a:stretch>
            <a:fillRect/>
          </a:stretch>
        </p:blipFill>
        <p:spPr bwMode="auto">
          <a:xfrm>
            <a:off x="812494" y="1700808"/>
            <a:ext cx="1916168" cy="1584176"/>
          </a:xfrm>
          <a:prstGeom prst="rect">
            <a:avLst/>
          </a:prstGeom>
          <a:noFill/>
        </p:spPr>
      </p:pic>
      <p:pic>
        <p:nvPicPr>
          <p:cNvPr id="13316" name="Picture 4" descr="C:\Users\Администратор\Desktop\ovoschi_frukty_yagody_kartinki_1.jpg"/>
          <p:cNvPicPr>
            <a:picLocks noChangeAspect="1" noChangeArrowheads="1"/>
          </p:cNvPicPr>
          <p:nvPr/>
        </p:nvPicPr>
        <p:blipFill>
          <a:blip r:embed="rId4" cstate="print"/>
          <a:srcRect r="68245" b="65484"/>
          <a:stretch>
            <a:fillRect/>
          </a:stretch>
        </p:blipFill>
        <p:spPr bwMode="auto">
          <a:xfrm>
            <a:off x="3563888" y="1268760"/>
            <a:ext cx="1656184" cy="1800200"/>
          </a:xfrm>
          <a:prstGeom prst="rect">
            <a:avLst/>
          </a:prstGeom>
          <a:noFill/>
        </p:spPr>
      </p:pic>
      <p:pic>
        <p:nvPicPr>
          <p:cNvPr id="8" name="Picture 4" descr="C:\Users\Администратор\Desktop\ovoschi_frukty_yagody_kartinki_1.jpg"/>
          <p:cNvPicPr>
            <a:picLocks noChangeAspect="1" noChangeArrowheads="1"/>
          </p:cNvPicPr>
          <p:nvPr/>
        </p:nvPicPr>
        <p:blipFill>
          <a:blip r:embed="rId4" cstate="print"/>
          <a:srcRect l="31755" r="30967" b="64103"/>
          <a:stretch>
            <a:fillRect/>
          </a:stretch>
        </p:blipFill>
        <p:spPr bwMode="auto">
          <a:xfrm>
            <a:off x="6156176" y="1620799"/>
            <a:ext cx="1728192" cy="1664185"/>
          </a:xfrm>
          <a:prstGeom prst="rect">
            <a:avLst/>
          </a:prstGeom>
          <a:noFill/>
        </p:spPr>
      </p:pic>
      <p:pic>
        <p:nvPicPr>
          <p:cNvPr id="9" name="Picture 4" descr="C:\Users\Администратор\Desktop\ovoschi_frukty_yagody_kartinki_1.jpg"/>
          <p:cNvPicPr>
            <a:picLocks noChangeAspect="1" noChangeArrowheads="1"/>
          </p:cNvPicPr>
          <p:nvPr/>
        </p:nvPicPr>
        <p:blipFill>
          <a:blip r:embed="rId4" cstate="print"/>
          <a:srcRect l="70413" t="33136" b="32348"/>
          <a:stretch>
            <a:fillRect/>
          </a:stretch>
        </p:blipFill>
        <p:spPr bwMode="auto">
          <a:xfrm>
            <a:off x="1619672" y="4077072"/>
            <a:ext cx="1728192" cy="1800200"/>
          </a:xfrm>
          <a:prstGeom prst="rect">
            <a:avLst/>
          </a:prstGeom>
          <a:noFill/>
        </p:spPr>
      </p:pic>
      <p:pic>
        <p:nvPicPr>
          <p:cNvPr id="10" name="Picture 4" descr="C:\Users\Администратор\Desktop\ovoschi_frukty_yagody_kartinki_1.jpg"/>
          <p:cNvPicPr>
            <a:picLocks noChangeAspect="1" noChangeArrowheads="1"/>
          </p:cNvPicPr>
          <p:nvPr/>
        </p:nvPicPr>
        <p:blipFill>
          <a:blip r:embed="rId4" cstate="print"/>
          <a:srcRect t="63510" r="64103"/>
          <a:stretch>
            <a:fillRect/>
          </a:stretch>
        </p:blipFill>
        <p:spPr bwMode="auto">
          <a:xfrm>
            <a:off x="5580112" y="4005064"/>
            <a:ext cx="1872208" cy="190314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403648" y="3356992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Банан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923928" y="3212976"/>
            <a:ext cx="949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Яблоко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516216" y="3356992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Лимон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979712" y="5949280"/>
            <a:ext cx="820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Груша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012160" y="6021288"/>
            <a:ext cx="1121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Апельсин</a:t>
            </a:r>
            <a:endParaRPr lang="ru-RU" dirty="0"/>
          </a:p>
        </p:txBody>
      </p:sp>
      <p:sp>
        <p:nvSpPr>
          <p:cNvPr id="16" name="Стрелка вправо 15">
            <a:hlinkClick r:id="rId5" action="ppaction://hlinksldjump"/>
          </p:cNvPr>
          <p:cNvSpPr/>
          <p:nvPr/>
        </p:nvSpPr>
        <p:spPr>
          <a:xfrm>
            <a:off x="7596336" y="4046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6" action="ppaction://hlinksldjump"/>
          </p:cNvPr>
          <p:cNvSpPr/>
          <p:nvPr/>
        </p:nvSpPr>
        <p:spPr>
          <a:xfrm rot="10800000">
            <a:off x="1691680" y="4046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дминистратор\Desktop\основ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68560" y="0"/>
            <a:ext cx="9753600" cy="7620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6309320"/>
            <a:ext cx="271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hlinkClick r:id="rId4" action="ppaction://hlinksldjump"/>
              </a:rPr>
              <a:t>Вернуться к содержанию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188640"/>
            <a:ext cx="1734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/>
              <a:t>Найди яблоко</a:t>
            </a:r>
            <a:endParaRPr lang="ru-RU" sz="2000" b="1" i="1" dirty="0"/>
          </a:p>
        </p:txBody>
      </p:sp>
      <p:pic>
        <p:nvPicPr>
          <p:cNvPr id="14339" name="Picture 3" descr="C:\Users\Администратор\Desktop\ovoschi_frukty_yagody_kartinki_1.jpg"/>
          <p:cNvPicPr>
            <a:picLocks noChangeAspect="1" noChangeArrowheads="1"/>
          </p:cNvPicPr>
          <p:nvPr/>
        </p:nvPicPr>
        <p:blipFill>
          <a:blip r:embed="rId5" cstate="print"/>
          <a:srcRect l="3553" r="68021" b="66836"/>
          <a:stretch>
            <a:fillRect/>
          </a:stretch>
        </p:blipFill>
        <p:spPr bwMode="auto">
          <a:xfrm>
            <a:off x="1331640" y="1124744"/>
            <a:ext cx="1728192" cy="2016224"/>
          </a:xfrm>
          <a:prstGeom prst="rect">
            <a:avLst/>
          </a:prstGeom>
          <a:noFill/>
        </p:spPr>
      </p:pic>
      <p:pic>
        <p:nvPicPr>
          <p:cNvPr id="14340" name="Picture 4" descr="C:\Users\Администратор\Desktop\ovoschi_frukty_yagody_kartinki_1.jpg"/>
          <p:cNvPicPr>
            <a:picLocks noChangeAspect="1" noChangeArrowheads="1"/>
          </p:cNvPicPr>
          <p:nvPr/>
        </p:nvPicPr>
        <p:blipFill>
          <a:blip r:embed="rId5" cstate="print"/>
          <a:srcRect t="35614" r="65614" b="33685"/>
          <a:stretch>
            <a:fillRect/>
          </a:stretch>
        </p:blipFill>
        <p:spPr bwMode="auto">
          <a:xfrm>
            <a:off x="5580112" y="1412776"/>
            <a:ext cx="2016224" cy="1800200"/>
          </a:xfrm>
          <a:prstGeom prst="rect">
            <a:avLst/>
          </a:prstGeom>
          <a:noFill/>
        </p:spPr>
      </p:pic>
      <p:pic>
        <p:nvPicPr>
          <p:cNvPr id="14" name="Picture 4" descr="C:\Users\Администратор\Desktop\ovoschi_frukty_yagody_kartinki_1.jpg"/>
          <p:cNvPicPr>
            <a:picLocks noChangeAspect="1" noChangeArrowheads="1"/>
          </p:cNvPicPr>
          <p:nvPr/>
        </p:nvPicPr>
        <p:blipFill>
          <a:blip r:embed="rId5" cstate="print"/>
          <a:srcRect t="62631" r="68071"/>
          <a:stretch>
            <a:fillRect/>
          </a:stretch>
        </p:blipFill>
        <p:spPr bwMode="auto">
          <a:xfrm>
            <a:off x="1331640" y="3861048"/>
            <a:ext cx="1872208" cy="2191172"/>
          </a:xfrm>
          <a:prstGeom prst="rect">
            <a:avLst/>
          </a:prstGeom>
          <a:noFill/>
        </p:spPr>
      </p:pic>
      <p:pic>
        <p:nvPicPr>
          <p:cNvPr id="14341" name="Picture 5" descr="C:\Users\Администратор\Desktop\смайл ладоштит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3429000"/>
            <a:ext cx="1932806" cy="1932806"/>
          </a:xfrm>
          <a:prstGeom prst="rect">
            <a:avLst/>
          </a:prstGeom>
          <a:noFill/>
        </p:spPr>
      </p:pic>
      <p:pic>
        <p:nvPicPr>
          <p:cNvPr id="14342" name="Picture 6" descr="C:\Users\Администратор\Desktop\ovoschi_frukty_yagody_kartinki_1.jpg"/>
          <p:cNvPicPr>
            <a:picLocks noChangeAspect="1" noChangeArrowheads="1"/>
          </p:cNvPicPr>
          <p:nvPr/>
        </p:nvPicPr>
        <p:blipFill>
          <a:blip r:embed="rId5" cstate="print"/>
          <a:srcRect l="71123" t="32245" b="32822"/>
          <a:stretch>
            <a:fillRect/>
          </a:stretch>
        </p:blipFill>
        <p:spPr bwMode="auto">
          <a:xfrm>
            <a:off x="6156176" y="3501008"/>
            <a:ext cx="1979712" cy="2394856"/>
          </a:xfrm>
          <a:prstGeom prst="rect">
            <a:avLst/>
          </a:prstGeom>
          <a:noFill/>
        </p:spPr>
      </p:pic>
      <p:sp>
        <p:nvSpPr>
          <p:cNvPr id="18" name="Стрелка вправо 17">
            <a:hlinkClick r:id="rId7" action="ppaction://hlinksldjump"/>
          </p:cNvPr>
          <p:cNvSpPr/>
          <p:nvPr/>
        </p:nvSpPr>
        <p:spPr>
          <a:xfrm>
            <a:off x="7812360" y="4046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rot="10800000">
            <a:off x="1417248" y="28943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Администратор\Desktop\ос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381000"/>
            <a:ext cx="9753600" cy="7620000"/>
          </a:xfrm>
          <a:prstGeom prst="rect">
            <a:avLst/>
          </a:prstGeom>
          <a:noFill/>
        </p:spPr>
      </p:pic>
      <p:pic>
        <p:nvPicPr>
          <p:cNvPr id="15364" name="Picture 4" descr="C:\Users\Администратор\Desktop\94825208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060848"/>
            <a:ext cx="3692798" cy="38871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71800" y="692696"/>
            <a:ext cx="370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/>
              <a:t>Ты большая умница!!!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91880" y="5661248"/>
            <a:ext cx="2311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Поиграй еще!!! </a:t>
            </a:r>
            <a:endParaRPr lang="ru-RU" sz="2400" b="1" i="1" dirty="0"/>
          </a:p>
        </p:txBody>
      </p:sp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 rot="10800000">
            <a:off x="1115616" y="4046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11560" y="6165304"/>
            <a:ext cx="2999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hlinkClick r:id="rId5" action="ppaction://hlinksldjump"/>
              </a:rPr>
              <a:t>Вернуться к содержанию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Администратор\Desktop\3641427-ea38b838151f3d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144000" cy="6838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91880" y="404664"/>
            <a:ext cx="17136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Содержание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19872" y="1196752"/>
            <a:ext cx="1748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hlinkClick r:id="rId3" action="ppaction://hlinksldjump"/>
              </a:rPr>
              <a:t>Найди фигуру</a:t>
            </a:r>
            <a:endParaRPr lang="ru-RU" sz="20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2915816" y="1628800"/>
            <a:ext cx="2612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hlinkClick r:id="rId4" action="ppaction://hlinksldjump"/>
              </a:rPr>
              <a:t>Определи время года</a:t>
            </a:r>
            <a:endParaRPr lang="ru-RU" sz="20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987824" y="2060848"/>
            <a:ext cx="2565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hlinkClick r:id="rId5" action="ppaction://hlinksldjump"/>
              </a:rPr>
              <a:t>Сколько всего зверей</a:t>
            </a:r>
            <a:endParaRPr lang="ru-RU" sz="2000" b="1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3275856" y="2420888"/>
            <a:ext cx="1962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hlinkClick r:id="rId6" action="ppaction://hlinksldjump"/>
              </a:rPr>
              <a:t>Запомни цвета</a:t>
            </a:r>
            <a:endParaRPr lang="ru-RU" sz="2000" b="1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3491880" y="2852936"/>
            <a:ext cx="1605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hlinkClick r:id="rId7" action="ppaction://hlinksldjump"/>
              </a:rPr>
              <a:t>Найди цвет </a:t>
            </a:r>
            <a:endParaRPr lang="ru-RU" sz="2000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2555776" y="3212976"/>
            <a:ext cx="3556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hlinkClick r:id="rId8" action="ppaction://hlinksldjump"/>
              </a:rPr>
              <a:t>Найди картинку с героями</a:t>
            </a:r>
          </a:p>
          <a:p>
            <a:r>
              <a:rPr lang="ru-RU" b="1" i="1" dirty="0" smtClean="0">
                <a:hlinkClick r:id="rId8" action="ppaction://hlinksldjump"/>
              </a:rPr>
              <a:t> мультфильма Маша и Медведь</a:t>
            </a:r>
            <a:endParaRPr lang="ru-RU" b="1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2987824" y="3861048"/>
            <a:ext cx="237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hlinkClick r:id="rId9" action="ppaction://hlinksldjump"/>
              </a:rPr>
              <a:t>Найди маму теленка</a:t>
            </a:r>
            <a:endParaRPr lang="ru-RU" b="1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3131840" y="4293096"/>
            <a:ext cx="2183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hlinkClick r:id="rId10" action="ppaction://hlinksldjump"/>
              </a:rPr>
              <a:t>Запомни фрукты</a:t>
            </a:r>
            <a:endParaRPr lang="ru-RU" sz="2000" b="1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3419872" y="4725144"/>
            <a:ext cx="1734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hlinkClick r:id="rId11" action="ppaction://hlinksldjump"/>
              </a:rPr>
              <a:t>Найди яблоко</a:t>
            </a:r>
            <a:endParaRPr lang="ru-RU" sz="2000" b="1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4139952" y="56612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8" name="Стрелка вправо 27">
            <a:hlinkClick r:id="rId3" action="ppaction://hlinksldjump"/>
          </p:cNvPr>
          <p:cNvSpPr/>
          <p:nvPr/>
        </p:nvSpPr>
        <p:spPr>
          <a:xfrm>
            <a:off x="6804248" y="6926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>
            <a:hlinkClick r:id="rId12" action="ppaction://hlinksldjump"/>
          </p:cNvPr>
          <p:cNvSpPr/>
          <p:nvPr/>
        </p:nvSpPr>
        <p:spPr>
          <a:xfrm rot="10800000">
            <a:off x="1331640" y="9087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Администратор\Desktop\ос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381000"/>
            <a:ext cx="9753600" cy="7620000"/>
          </a:xfrm>
          <a:prstGeom prst="rect">
            <a:avLst/>
          </a:prstGeom>
          <a:noFill/>
        </p:spPr>
      </p:pic>
      <p:pic>
        <p:nvPicPr>
          <p:cNvPr id="4100" name="Picture 4" descr="C:\Users\Администратор\Desktop\fфигуры.jpg"/>
          <p:cNvPicPr>
            <a:picLocks noChangeAspect="1" noChangeArrowheads="1"/>
          </p:cNvPicPr>
          <p:nvPr/>
        </p:nvPicPr>
        <p:blipFill>
          <a:blip r:embed="rId3" cstate="print"/>
          <a:srcRect l="4641" t="5962" r="75515" b="61744"/>
          <a:stretch>
            <a:fillRect/>
          </a:stretch>
        </p:blipFill>
        <p:spPr bwMode="auto">
          <a:xfrm>
            <a:off x="683568" y="2708920"/>
            <a:ext cx="1512168" cy="1584176"/>
          </a:xfrm>
          <a:prstGeom prst="rect">
            <a:avLst/>
          </a:prstGeom>
          <a:noFill/>
        </p:spPr>
      </p:pic>
      <p:pic>
        <p:nvPicPr>
          <p:cNvPr id="4102" name="Picture 6" descr="C:\Users\Администратор\Desktop\fфигуры.jpg"/>
          <p:cNvPicPr>
            <a:picLocks noChangeAspect="1" noChangeArrowheads="1"/>
          </p:cNvPicPr>
          <p:nvPr/>
        </p:nvPicPr>
        <p:blipFill>
          <a:blip r:embed="rId3" cstate="print"/>
          <a:srcRect l="34880" t="5962" r="45275" b="61743"/>
          <a:stretch>
            <a:fillRect/>
          </a:stretch>
        </p:blipFill>
        <p:spPr bwMode="auto">
          <a:xfrm>
            <a:off x="3923928" y="1052736"/>
            <a:ext cx="1512168" cy="1584176"/>
          </a:xfrm>
          <a:prstGeom prst="rect">
            <a:avLst/>
          </a:prstGeom>
          <a:noFill/>
        </p:spPr>
      </p:pic>
      <p:pic>
        <p:nvPicPr>
          <p:cNvPr id="4103" name="Picture 7" descr="C:\Users\Администратор\Desktop\fфигуры.jpg"/>
          <p:cNvPicPr>
            <a:picLocks noChangeAspect="1" noChangeArrowheads="1"/>
          </p:cNvPicPr>
          <p:nvPr/>
        </p:nvPicPr>
        <p:blipFill>
          <a:blip r:embed="rId3" cstate="print"/>
          <a:srcRect l="67955" t="5962" r="10310" b="61743"/>
          <a:stretch>
            <a:fillRect/>
          </a:stretch>
        </p:blipFill>
        <p:spPr bwMode="auto">
          <a:xfrm>
            <a:off x="7020272" y="2780928"/>
            <a:ext cx="1656184" cy="1584176"/>
          </a:xfrm>
          <a:prstGeom prst="rect">
            <a:avLst/>
          </a:prstGeom>
          <a:noFill/>
        </p:spPr>
      </p:pic>
      <p:pic>
        <p:nvPicPr>
          <p:cNvPr id="4104" name="Picture 8" descr="C:\Users\Администратор\Desktop\fфигуры.jpg"/>
          <p:cNvPicPr>
            <a:picLocks noChangeAspect="1" noChangeArrowheads="1"/>
          </p:cNvPicPr>
          <p:nvPr/>
        </p:nvPicPr>
        <p:blipFill>
          <a:blip r:embed="rId3" cstate="print"/>
          <a:srcRect l="72680" t="64679" r="4641" b="11834"/>
          <a:stretch>
            <a:fillRect/>
          </a:stretch>
        </p:blipFill>
        <p:spPr bwMode="auto">
          <a:xfrm>
            <a:off x="6588224" y="5013176"/>
            <a:ext cx="1728192" cy="1152128"/>
          </a:xfrm>
          <a:prstGeom prst="rect">
            <a:avLst/>
          </a:prstGeom>
          <a:noFill/>
        </p:spPr>
      </p:pic>
      <p:pic>
        <p:nvPicPr>
          <p:cNvPr id="4105" name="Picture 9" descr="C:\Users\Администратор\Desktop\fфигуры.jpg"/>
          <p:cNvPicPr>
            <a:picLocks noChangeAspect="1" noChangeArrowheads="1"/>
          </p:cNvPicPr>
          <p:nvPr/>
        </p:nvPicPr>
        <p:blipFill>
          <a:blip r:embed="rId3" cstate="print"/>
          <a:srcRect l="35825" t="63211" r="36770" b="11834"/>
          <a:stretch>
            <a:fillRect/>
          </a:stretch>
        </p:blipFill>
        <p:spPr bwMode="auto">
          <a:xfrm>
            <a:off x="611560" y="4581128"/>
            <a:ext cx="2088232" cy="122413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419872" y="260648"/>
            <a:ext cx="2377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/>
              <a:t>Найди фигуру</a:t>
            </a:r>
            <a:endParaRPr lang="ru-RU" sz="28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355976" y="3861048"/>
            <a:ext cx="667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Круг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83568" y="5877272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804248" y="4437112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444208" y="6237312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779912" y="2708920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pic>
        <p:nvPicPr>
          <p:cNvPr id="4106" name="Picture 10" descr="C:\Users\Администратор\Desktop\смайл ладоштит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653136"/>
            <a:ext cx="1561356" cy="1561356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179512" y="6381328"/>
            <a:ext cx="271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hlinkClick r:id="rId5" action="ppaction://hlinksldjump"/>
              </a:rPr>
              <a:t>Вернуться к содержанию</a:t>
            </a:r>
            <a:endParaRPr lang="ru-RU" b="1" dirty="0"/>
          </a:p>
        </p:txBody>
      </p:sp>
      <p:sp>
        <p:nvSpPr>
          <p:cNvPr id="21" name="Стрелка вправо 20">
            <a:hlinkClick r:id="rId6" action="ppaction://hlinksldjump"/>
          </p:cNvPr>
          <p:cNvSpPr/>
          <p:nvPr/>
        </p:nvSpPr>
        <p:spPr>
          <a:xfrm>
            <a:off x="7956376" y="4046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>
            <a:hlinkClick r:id="rId5" action="ppaction://hlinksldjump"/>
          </p:cNvPr>
          <p:cNvSpPr/>
          <p:nvPr/>
        </p:nvSpPr>
        <p:spPr>
          <a:xfrm rot="10800000">
            <a:off x="827584" y="7647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0.34253 0.084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истратор\Desktop\ос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762000"/>
            <a:ext cx="9753600" cy="7620000"/>
          </a:xfrm>
          <a:prstGeom prst="rect">
            <a:avLst/>
          </a:prstGeom>
          <a:noFill/>
        </p:spPr>
      </p:pic>
      <p:pic>
        <p:nvPicPr>
          <p:cNvPr id="7171" name="Picture 3" descr="C:\Users\Администратор\Desktop\времена года.jpg"/>
          <p:cNvPicPr>
            <a:picLocks noChangeAspect="1" noChangeArrowheads="1"/>
          </p:cNvPicPr>
          <p:nvPr/>
        </p:nvPicPr>
        <p:blipFill>
          <a:blip r:embed="rId3" cstate="print"/>
          <a:srcRect r="48652" b="48652"/>
          <a:stretch>
            <a:fillRect/>
          </a:stretch>
        </p:blipFill>
        <p:spPr bwMode="auto">
          <a:xfrm>
            <a:off x="395536" y="1124744"/>
            <a:ext cx="2448272" cy="2448272"/>
          </a:xfrm>
          <a:prstGeom prst="rect">
            <a:avLst/>
          </a:prstGeom>
          <a:noFill/>
        </p:spPr>
      </p:pic>
      <p:pic>
        <p:nvPicPr>
          <p:cNvPr id="7173" name="Picture 5" descr="C:\Users\Администратор\Desktop\времена года.jpg"/>
          <p:cNvPicPr>
            <a:picLocks noChangeAspect="1" noChangeArrowheads="1"/>
          </p:cNvPicPr>
          <p:nvPr/>
        </p:nvPicPr>
        <p:blipFill>
          <a:blip r:embed="rId3" cstate="print"/>
          <a:srcRect t="50000" r="50000"/>
          <a:stretch>
            <a:fillRect/>
          </a:stretch>
        </p:blipFill>
        <p:spPr bwMode="auto">
          <a:xfrm>
            <a:off x="323528" y="3717032"/>
            <a:ext cx="2448272" cy="2448272"/>
          </a:xfrm>
          <a:prstGeom prst="rect">
            <a:avLst/>
          </a:prstGeom>
          <a:noFill/>
        </p:spPr>
      </p:pic>
      <p:pic>
        <p:nvPicPr>
          <p:cNvPr id="7174" name="Picture 6" descr="C:\Users\Администратор\Desktop\времена года.jpg"/>
          <p:cNvPicPr>
            <a:picLocks noChangeAspect="1" noChangeArrowheads="1"/>
          </p:cNvPicPr>
          <p:nvPr/>
        </p:nvPicPr>
        <p:blipFill>
          <a:blip r:embed="rId3" cstate="print"/>
          <a:srcRect l="49007" t="49007"/>
          <a:stretch>
            <a:fillRect/>
          </a:stretch>
        </p:blipFill>
        <p:spPr bwMode="auto">
          <a:xfrm>
            <a:off x="6372200" y="4077072"/>
            <a:ext cx="2376264" cy="23762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15816" y="188640"/>
            <a:ext cx="3097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Определи время года</a:t>
            </a:r>
            <a:endParaRPr lang="ru-RU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139952" y="2996952"/>
            <a:ext cx="12009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/>
              <a:t>Зима </a:t>
            </a:r>
            <a:endParaRPr lang="ru-RU" sz="3200" b="1" i="1" dirty="0"/>
          </a:p>
        </p:txBody>
      </p:sp>
      <p:pic>
        <p:nvPicPr>
          <p:cNvPr id="7175" name="Picture 7" descr="C:\Users\Администратор\Desktop\смайл ладоштит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725144"/>
            <a:ext cx="1800200" cy="18002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588224" y="5157192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11560" y="5157192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pic>
        <p:nvPicPr>
          <p:cNvPr id="7176" name="Picture 8" descr="C:\Users\Администратор\Desktop\времена года.jpg"/>
          <p:cNvPicPr>
            <a:picLocks noChangeAspect="1" noChangeArrowheads="1"/>
          </p:cNvPicPr>
          <p:nvPr/>
        </p:nvPicPr>
        <p:blipFill>
          <a:blip r:embed="rId3" cstate="print"/>
          <a:srcRect l="48779" b="49511"/>
          <a:stretch>
            <a:fillRect/>
          </a:stretch>
        </p:blipFill>
        <p:spPr bwMode="auto">
          <a:xfrm>
            <a:off x="6300192" y="1124744"/>
            <a:ext cx="2410685" cy="237626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516216" y="2060848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23528" y="6309320"/>
            <a:ext cx="271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hlinkClick r:id="rId5" action="ppaction://hlinksldjump"/>
              </a:rPr>
              <a:t>Вернуться к содержанию</a:t>
            </a:r>
            <a:endParaRPr lang="ru-RU" b="1" dirty="0"/>
          </a:p>
        </p:txBody>
      </p:sp>
      <p:sp>
        <p:nvSpPr>
          <p:cNvPr id="18" name="Стрелка вправо 17">
            <a:hlinkClick r:id="rId6" action="ppaction://hlinksldjump"/>
          </p:cNvPr>
          <p:cNvSpPr/>
          <p:nvPr/>
        </p:nvSpPr>
        <p:spPr>
          <a:xfrm rot="10800000">
            <a:off x="625467" y="224696"/>
            <a:ext cx="949418" cy="3969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>
            <a:hlinkClick r:id="rId7" action="ppaction://hlinksldjump"/>
          </p:cNvPr>
          <p:cNvSpPr/>
          <p:nvPr/>
        </p:nvSpPr>
        <p:spPr>
          <a:xfrm>
            <a:off x="7308304" y="1166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605 -0.06319 L 0.35452 0.083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дминистратор\Desktop\ос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62000"/>
            <a:ext cx="9753600" cy="7620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15816" y="188640"/>
            <a:ext cx="3043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Сколько всего зверей</a:t>
            </a:r>
            <a:endParaRPr lang="ru-RU" sz="2400" b="1" i="1" dirty="0"/>
          </a:p>
        </p:txBody>
      </p:sp>
      <p:pic>
        <p:nvPicPr>
          <p:cNvPr id="8196" name="Picture 4" descr="C:\Users\Администратор\Desktop\th.jpg"/>
          <p:cNvPicPr>
            <a:picLocks noChangeAspect="1" noChangeArrowheads="1"/>
          </p:cNvPicPr>
          <p:nvPr/>
        </p:nvPicPr>
        <p:blipFill>
          <a:blip r:embed="rId3" cstate="print"/>
          <a:srcRect r="67259" b="67020"/>
          <a:stretch>
            <a:fillRect/>
          </a:stretch>
        </p:blipFill>
        <p:spPr bwMode="auto">
          <a:xfrm>
            <a:off x="2843808" y="692696"/>
            <a:ext cx="2016224" cy="1238859"/>
          </a:xfrm>
          <a:prstGeom prst="rect">
            <a:avLst/>
          </a:prstGeom>
          <a:noFill/>
        </p:spPr>
      </p:pic>
      <p:pic>
        <p:nvPicPr>
          <p:cNvPr id="8197" name="Picture 5" descr="C:\Users\Администратор\Desktop\th.jpg"/>
          <p:cNvPicPr>
            <a:picLocks noChangeAspect="1" noChangeArrowheads="1"/>
          </p:cNvPicPr>
          <p:nvPr/>
        </p:nvPicPr>
        <p:blipFill>
          <a:blip r:embed="rId3" cstate="print"/>
          <a:srcRect t="33475" r="67640" b="33476"/>
          <a:stretch>
            <a:fillRect/>
          </a:stretch>
        </p:blipFill>
        <p:spPr bwMode="auto">
          <a:xfrm>
            <a:off x="611560" y="1772816"/>
            <a:ext cx="2080561" cy="1296144"/>
          </a:xfrm>
          <a:prstGeom prst="rect">
            <a:avLst/>
          </a:prstGeom>
          <a:noFill/>
        </p:spPr>
      </p:pic>
      <p:pic>
        <p:nvPicPr>
          <p:cNvPr id="8198" name="Picture 6" descr="C:\Users\Администратор\Desktop\th.jpg"/>
          <p:cNvPicPr>
            <a:picLocks noChangeAspect="1" noChangeArrowheads="1"/>
          </p:cNvPicPr>
          <p:nvPr/>
        </p:nvPicPr>
        <p:blipFill>
          <a:blip r:embed="rId3" cstate="print"/>
          <a:srcRect l="33288" r="34225" b="66524"/>
          <a:stretch>
            <a:fillRect/>
          </a:stretch>
        </p:blipFill>
        <p:spPr bwMode="auto">
          <a:xfrm>
            <a:off x="4283968" y="5013176"/>
            <a:ext cx="2062047" cy="1296144"/>
          </a:xfrm>
          <a:prstGeom prst="rect">
            <a:avLst/>
          </a:prstGeom>
          <a:noFill/>
        </p:spPr>
      </p:pic>
      <p:pic>
        <p:nvPicPr>
          <p:cNvPr id="8199" name="Picture 7" descr="C:\Users\Администратор\Desktop\th.jpg"/>
          <p:cNvPicPr>
            <a:picLocks noChangeAspect="1" noChangeArrowheads="1"/>
          </p:cNvPicPr>
          <p:nvPr/>
        </p:nvPicPr>
        <p:blipFill>
          <a:blip r:embed="rId3" cstate="print"/>
          <a:srcRect l="67640" r="1322" b="66524"/>
          <a:stretch>
            <a:fillRect/>
          </a:stretch>
        </p:blipFill>
        <p:spPr bwMode="auto">
          <a:xfrm>
            <a:off x="1115616" y="3356992"/>
            <a:ext cx="2079589" cy="1368151"/>
          </a:xfrm>
          <a:prstGeom prst="rect">
            <a:avLst/>
          </a:prstGeom>
          <a:noFill/>
        </p:spPr>
      </p:pic>
      <p:pic>
        <p:nvPicPr>
          <p:cNvPr id="8200" name="Picture 8" descr="C:\Users\Администратор\Desktop\th.jpg"/>
          <p:cNvPicPr>
            <a:picLocks noChangeAspect="1" noChangeArrowheads="1"/>
          </p:cNvPicPr>
          <p:nvPr/>
        </p:nvPicPr>
        <p:blipFill>
          <a:blip r:embed="rId3" cstate="print"/>
          <a:srcRect l="67640" t="33475" r="1401" b="33476"/>
          <a:stretch>
            <a:fillRect/>
          </a:stretch>
        </p:blipFill>
        <p:spPr bwMode="auto">
          <a:xfrm>
            <a:off x="1835696" y="4869160"/>
            <a:ext cx="1990507" cy="129614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452320" y="98072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/>
              <a:t>2</a:t>
            </a:r>
            <a:endParaRPr lang="ru-RU" sz="40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7452320" y="227687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/>
              <a:t>3</a:t>
            </a:r>
            <a:endParaRPr lang="ru-RU" sz="40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7524328" y="34290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/>
              <a:t>5</a:t>
            </a:r>
            <a:endParaRPr lang="ru-RU" sz="4000" b="1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6804248" y="1628800"/>
            <a:ext cx="19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Посчитай еще раз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6804248" y="2780928"/>
            <a:ext cx="19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Посчитай еще раз</a:t>
            </a:r>
            <a:endParaRPr lang="ru-RU" dirty="0"/>
          </a:p>
        </p:txBody>
      </p:sp>
      <p:pic>
        <p:nvPicPr>
          <p:cNvPr id="8201" name="Picture 9" descr="C:\Users\Администратор\Desktop\смайл ладоштит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2060848"/>
            <a:ext cx="1860798" cy="1860798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467544" y="6309320"/>
            <a:ext cx="271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hlinkClick r:id="rId5" action="ppaction://hlinksldjump"/>
              </a:rPr>
              <a:t>Вернуться к содержанию</a:t>
            </a:r>
            <a:endParaRPr lang="ru-RU" b="1" dirty="0"/>
          </a:p>
        </p:txBody>
      </p:sp>
      <p:sp>
        <p:nvSpPr>
          <p:cNvPr id="23" name="Стрелка вправо 22">
            <a:hlinkClick r:id="rId6" action="ppaction://hlinksldjump"/>
          </p:cNvPr>
          <p:cNvSpPr/>
          <p:nvPr/>
        </p:nvSpPr>
        <p:spPr>
          <a:xfrm>
            <a:off x="7956376" y="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>
            <a:hlinkClick r:id="rId7" action="ppaction://hlinksldjump"/>
          </p:cNvPr>
          <p:cNvSpPr/>
          <p:nvPr/>
        </p:nvSpPr>
        <p:spPr>
          <a:xfrm rot="10800000">
            <a:off x="987560" y="2227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дминистратор\Desktop\ос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753600" cy="7620000"/>
          </a:xfrm>
          <a:prstGeom prst="rect">
            <a:avLst/>
          </a:prstGeom>
          <a:noFill/>
        </p:spPr>
      </p:pic>
      <p:pic>
        <p:nvPicPr>
          <p:cNvPr id="9219" name="Picture 3" descr="C:\Users\Администратор\Desktop\kvadrat.jpg"/>
          <p:cNvPicPr>
            <a:picLocks noChangeAspect="1" noChangeArrowheads="1"/>
          </p:cNvPicPr>
          <p:nvPr/>
        </p:nvPicPr>
        <p:blipFill>
          <a:blip r:embed="rId3" cstate="print"/>
          <a:srcRect l="2121" t="36500" r="77719" b="23000"/>
          <a:stretch>
            <a:fillRect/>
          </a:stretch>
        </p:blipFill>
        <p:spPr bwMode="auto">
          <a:xfrm>
            <a:off x="1403648" y="1484784"/>
            <a:ext cx="1728192" cy="1620180"/>
          </a:xfrm>
          <a:prstGeom prst="rect">
            <a:avLst/>
          </a:prstGeom>
          <a:noFill/>
        </p:spPr>
      </p:pic>
      <p:pic>
        <p:nvPicPr>
          <p:cNvPr id="4" name="Picture 3" descr="C:\Users\Администратор\Desktop\kvadrat.jpg"/>
          <p:cNvPicPr>
            <a:picLocks noChangeAspect="1" noChangeArrowheads="1"/>
          </p:cNvPicPr>
          <p:nvPr/>
        </p:nvPicPr>
        <p:blipFill>
          <a:blip r:embed="rId3" cstate="print"/>
          <a:srcRect l="27320" t="36500" r="53780" b="23000"/>
          <a:stretch>
            <a:fillRect/>
          </a:stretch>
        </p:blipFill>
        <p:spPr bwMode="auto">
          <a:xfrm>
            <a:off x="5796136" y="1484784"/>
            <a:ext cx="1656184" cy="1656184"/>
          </a:xfrm>
          <a:prstGeom prst="rect">
            <a:avLst/>
          </a:prstGeom>
          <a:noFill/>
        </p:spPr>
      </p:pic>
      <p:pic>
        <p:nvPicPr>
          <p:cNvPr id="5" name="Picture 3" descr="C:\Users\Администратор\Desktop\kvadrat.jpg"/>
          <p:cNvPicPr>
            <a:picLocks noChangeAspect="1" noChangeArrowheads="1"/>
          </p:cNvPicPr>
          <p:nvPr/>
        </p:nvPicPr>
        <p:blipFill>
          <a:blip r:embed="rId3" cstate="print"/>
          <a:srcRect l="52520" t="36500" r="28580" b="23000"/>
          <a:stretch>
            <a:fillRect/>
          </a:stretch>
        </p:blipFill>
        <p:spPr bwMode="auto">
          <a:xfrm>
            <a:off x="1475656" y="4005064"/>
            <a:ext cx="1656184" cy="1656184"/>
          </a:xfrm>
          <a:prstGeom prst="rect">
            <a:avLst/>
          </a:prstGeom>
          <a:noFill/>
        </p:spPr>
      </p:pic>
      <p:pic>
        <p:nvPicPr>
          <p:cNvPr id="6" name="Picture 3" descr="C:\Users\Администратор\Desktop\kvadrat.jpg"/>
          <p:cNvPicPr>
            <a:picLocks noChangeAspect="1" noChangeArrowheads="1"/>
          </p:cNvPicPr>
          <p:nvPr/>
        </p:nvPicPr>
        <p:blipFill>
          <a:blip r:embed="rId3" cstate="print"/>
          <a:srcRect l="77719" t="36500" r="3381" b="23000"/>
          <a:stretch>
            <a:fillRect/>
          </a:stretch>
        </p:blipFill>
        <p:spPr bwMode="auto">
          <a:xfrm>
            <a:off x="5940152" y="3933056"/>
            <a:ext cx="1656184" cy="165618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699792" y="260648"/>
            <a:ext cx="37469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/>
              <a:t>Запомни цвета</a:t>
            </a:r>
            <a:endParaRPr lang="ru-RU" sz="40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619672" y="3212976"/>
            <a:ext cx="1425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Красный </a:t>
            </a:r>
            <a:endParaRPr lang="ru-RU" sz="2400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84168" y="5805264"/>
            <a:ext cx="1409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Зеленый </a:t>
            </a:r>
            <a:endParaRPr lang="ru-RU" sz="24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6084168" y="3284984"/>
            <a:ext cx="106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Синий </a:t>
            </a:r>
            <a:endParaRPr lang="ru-RU" sz="2400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1619672" y="5949280"/>
            <a:ext cx="1425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Желтый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9" name="Стрелка вправо 18">
            <a:hlinkClick r:id="rId4" action="ppaction://hlinksldjump"/>
          </p:cNvPr>
          <p:cNvSpPr/>
          <p:nvPr/>
        </p:nvSpPr>
        <p:spPr>
          <a:xfrm>
            <a:off x="8028384" y="5486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>
            <a:hlinkClick r:id="rId5" action="ppaction://hlinksldjump"/>
          </p:cNvPr>
          <p:cNvSpPr/>
          <p:nvPr/>
        </p:nvSpPr>
        <p:spPr>
          <a:xfrm rot="10800000">
            <a:off x="1331640" y="5486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043608" y="6488668"/>
            <a:ext cx="271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hlinkClick r:id="rId6" action="ppaction://hlinksldjump"/>
              </a:rPr>
              <a:t>Вернуться к содержанию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дминистратор\Desktop\ос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381000"/>
            <a:ext cx="9753600" cy="7620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347864" y="476672"/>
            <a:ext cx="2173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/>
              <a:t>Найди цвет </a:t>
            </a:r>
            <a:endParaRPr lang="ru-RU" sz="28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779912" y="3284984"/>
            <a:ext cx="144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Желтый </a:t>
            </a:r>
            <a:endParaRPr lang="ru-RU" sz="2400" b="1" i="1" dirty="0"/>
          </a:p>
        </p:txBody>
      </p:sp>
      <p:pic>
        <p:nvPicPr>
          <p:cNvPr id="10243" name="Picture 3" descr="C:\Users\Администратор\Desktop\смайл ладоштит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4077072"/>
            <a:ext cx="1716782" cy="171678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580112" y="2132856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724128" y="4653136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259632" y="2132856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Попробуй еще раз</a:t>
            </a:r>
            <a:endParaRPr lang="ru-RU" dirty="0"/>
          </a:p>
        </p:txBody>
      </p:sp>
      <p:pic>
        <p:nvPicPr>
          <p:cNvPr id="10244" name="Picture 4" descr="C:\Users\Администратор\Desktop\2561_html_m3e4f25c4.jpg"/>
          <p:cNvPicPr>
            <a:picLocks noChangeAspect="1" noChangeArrowheads="1"/>
          </p:cNvPicPr>
          <p:nvPr/>
        </p:nvPicPr>
        <p:blipFill>
          <a:blip r:embed="rId4" cstate="print"/>
          <a:srcRect r="82062"/>
          <a:stretch>
            <a:fillRect/>
          </a:stretch>
        </p:blipFill>
        <p:spPr bwMode="auto">
          <a:xfrm>
            <a:off x="1475656" y="1628800"/>
            <a:ext cx="1596333" cy="1728192"/>
          </a:xfrm>
          <a:prstGeom prst="rect">
            <a:avLst/>
          </a:prstGeom>
          <a:noFill/>
        </p:spPr>
      </p:pic>
      <p:pic>
        <p:nvPicPr>
          <p:cNvPr id="10245" name="Picture 5" descr="C:\Users\Администратор\Desktop\2561_html_m3e4f25c4.jpg"/>
          <p:cNvPicPr>
            <a:picLocks noChangeAspect="1" noChangeArrowheads="1"/>
          </p:cNvPicPr>
          <p:nvPr/>
        </p:nvPicPr>
        <p:blipFill>
          <a:blip r:embed="rId4" cstate="print"/>
          <a:srcRect l="29750" r="51688"/>
          <a:stretch>
            <a:fillRect/>
          </a:stretch>
        </p:blipFill>
        <p:spPr bwMode="auto">
          <a:xfrm>
            <a:off x="5796136" y="1628800"/>
            <a:ext cx="1728192" cy="1808018"/>
          </a:xfrm>
          <a:prstGeom prst="rect">
            <a:avLst/>
          </a:prstGeom>
          <a:noFill/>
        </p:spPr>
      </p:pic>
      <p:pic>
        <p:nvPicPr>
          <p:cNvPr id="10246" name="Picture 6" descr="C:\Users\Администратор\Desktop\2561_html_m3e4f25c4.jpg"/>
          <p:cNvPicPr>
            <a:picLocks noChangeAspect="1" noChangeArrowheads="1"/>
          </p:cNvPicPr>
          <p:nvPr/>
        </p:nvPicPr>
        <p:blipFill>
          <a:blip r:embed="rId4" cstate="print"/>
          <a:srcRect l="58437" r="23001"/>
          <a:stretch>
            <a:fillRect/>
          </a:stretch>
        </p:blipFill>
        <p:spPr bwMode="auto">
          <a:xfrm>
            <a:off x="1331640" y="4077072"/>
            <a:ext cx="1720719" cy="1800200"/>
          </a:xfrm>
          <a:prstGeom prst="rect">
            <a:avLst/>
          </a:prstGeom>
          <a:noFill/>
        </p:spPr>
      </p:pic>
      <p:pic>
        <p:nvPicPr>
          <p:cNvPr id="10247" name="Picture 7" descr="C:\Users\Администратор\Desktop\2561_html_m3e4f25c4.jpg"/>
          <p:cNvPicPr>
            <a:picLocks noChangeAspect="1" noChangeArrowheads="1"/>
          </p:cNvPicPr>
          <p:nvPr/>
        </p:nvPicPr>
        <p:blipFill>
          <a:blip r:embed="rId4" cstate="print"/>
          <a:srcRect l="82062"/>
          <a:stretch>
            <a:fillRect/>
          </a:stretch>
        </p:blipFill>
        <p:spPr bwMode="auto">
          <a:xfrm>
            <a:off x="5868144" y="4005064"/>
            <a:ext cx="1662847" cy="180020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395536" y="6165304"/>
            <a:ext cx="3564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hlinkClick r:id="rId5" action="ppaction://hlinksldjump"/>
              </a:rPr>
              <a:t>Вернуться к содержанию</a:t>
            </a:r>
            <a:endParaRPr lang="ru-RU" sz="2400" b="1" dirty="0"/>
          </a:p>
        </p:txBody>
      </p:sp>
      <p:sp>
        <p:nvSpPr>
          <p:cNvPr id="22" name="Стрелка вправо 21">
            <a:hlinkClick r:id="rId6" action="ppaction://hlinksldjump"/>
          </p:cNvPr>
          <p:cNvSpPr/>
          <p:nvPr/>
        </p:nvSpPr>
        <p:spPr>
          <a:xfrm>
            <a:off x="7812360" y="26064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>
            <a:hlinkClick r:id="rId7" action="ppaction://hlinksldjump"/>
          </p:cNvPr>
          <p:cNvSpPr/>
          <p:nvPr/>
        </p:nvSpPr>
        <p:spPr>
          <a:xfrm rot="10800000">
            <a:off x="971600" y="3326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79 -0.11018 L 0.25243 -0.28865 " pathEditMode="relative" ptsTypes="AA">
                                      <p:cBhvr>
                                        <p:cTn id="42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6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дминистратор\Desktop\основ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-531440"/>
            <a:ext cx="9753600" cy="7620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47664" y="188640"/>
            <a:ext cx="6969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/>
              <a:t>Найди картинку с героями мультфильма Маша и Медведь</a:t>
            </a:r>
            <a:endParaRPr lang="ru-RU" sz="2000" b="1" i="1" dirty="0"/>
          </a:p>
        </p:txBody>
      </p:sp>
      <p:pic>
        <p:nvPicPr>
          <p:cNvPr id="11271" name="Picture 7" descr="C:\Users\Администратор\Desktop\3838839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196752"/>
            <a:ext cx="2867569" cy="2194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2" name="Picture 8" descr="C:\Users\Администратор\Desktop\1432898875_0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365104"/>
            <a:ext cx="3168352" cy="1893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3" name="Picture 9" descr="C:\Users\Администратор\Desktop\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196752"/>
            <a:ext cx="3076575" cy="2047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4" name="Picture 10" descr="C:\Users\Администратор\Desktop\arkadij_parovozov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005064"/>
            <a:ext cx="3096344" cy="2375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5" name="Picture 11" descr="C:\Users\Администратор\Desktop\смайл ладоштит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1916832"/>
            <a:ext cx="2232248" cy="223224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83568" y="2852936"/>
            <a:ext cx="2087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Попробуй еще раз 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228184" y="5877272"/>
            <a:ext cx="2087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Попробуй еще раз 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1560" y="5949280"/>
            <a:ext cx="2087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Попробуй еще раз 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79512" y="6453336"/>
            <a:ext cx="2715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9" action="ppaction://hlinksldjump"/>
              </a:rPr>
              <a:t>Вернуться к содержанию</a:t>
            </a:r>
            <a:endParaRPr lang="ru-RU" b="1" dirty="0"/>
          </a:p>
        </p:txBody>
      </p:sp>
      <p:sp>
        <p:nvSpPr>
          <p:cNvPr id="18" name="Стрелка вправо 17">
            <a:hlinkClick r:id="rId10" action="ppaction://hlinksldjump"/>
          </p:cNvPr>
          <p:cNvSpPr/>
          <p:nvPr/>
        </p:nvSpPr>
        <p:spPr>
          <a:xfrm>
            <a:off x="7812360" y="5486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>
            <a:hlinkClick r:id="rId2" action="ppaction://hlinksldjump"/>
          </p:cNvPr>
          <p:cNvSpPr/>
          <p:nvPr/>
        </p:nvSpPr>
        <p:spPr>
          <a:xfrm rot="10800000">
            <a:off x="395536" y="1886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1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дминистратор\Desktop\ос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381000"/>
            <a:ext cx="9753600" cy="7620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71800" y="260648"/>
            <a:ext cx="3092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Найди маму теленка</a:t>
            </a:r>
            <a:endParaRPr lang="ru-RU" sz="2400" b="1" i="1" dirty="0"/>
          </a:p>
        </p:txBody>
      </p:sp>
      <p:pic>
        <p:nvPicPr>
          <p:cNvPr id="12291" name="Picture 3" descr="C:\Users\Администратор\Desktop\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1728192" cy="2108394"/>
          </a:xfrm>
          <a:prstGeom prst="rect">
            <a:avLst/>
          </a:prstGeom>
          <a:noFill/>
        </p:spPr>
      </p:pic>
      <p:pic>
        <p:nvPicPr>
          <p:cNvPr id="12292" name="Picture 4" descr="C:\Users\Администратор\Desktop\stock-vector-flashcard-of-a-smiling-white-sheep-263801519.jpg"/>
          <p:cNvPicPr>
            <a:picLocks noChangeAspect="1" noChangeArrowheads="1"/>
          </p:cNvPicPr>
          <p:nvPr/>
        </p:nvPicPr>
        <p:blipFill>
          <a:blip r:embed="rId4" cstate="print"/>
          <a:srcRect b="13086"/>
          <a:stretch>
            <a:fillRect/>
          </a:stretch>
        </p:blipFill>
        <p:spPr bwMode="auto">
          <a:xfrm>
            <a:off x="6300192" y="1124744"/>
            <a:ext cx="2037407" cy="2088232"/>
          </a:xfrm>
          <a:prstGeom prst="rect">
            <a:avLst/>
          </a:prstGeom>
          <a:noFill/>
        </p:spPr>
      </p:pic>
      <p:pic>
        <p:nvPicPr>
          <p:cNvPr id="12293" name="Picture 5" descr="C:\Users\Администратор\Desktop\loshad-na-shkafchi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573016"/>
            <a:ext cx="1885712" cy="2328664"/>
          </a:xfrm>
          <a:prstGeom prst="rect">
            <a:avLst/>
          </a:prstGeom>
          <a:noFill/>
        </p:spPr>
      </p:pic>
      <p:pic>
        <p:nvPicPr>
          <p:cNvPr id="12294" name="Picture 6" descr="C:\Users\Администратор\Desktop\219134414_1_1000x700_telka-1-god-9-mesyatsev-molodogvardysk.jpg"/>
          <p:cNvPicPr>
            <a:picLocks noChangeAspect="1" noChangeArrowheads="1"/>
          </p:cNvPicPr>
          <p:nvPr/>
        </p:nvPicPr>
        <p:blipFill>
          <a:blip r:embed="rId6" cstate="print"/>
          <a:srcRect l="8684" t="4617" r="23628" b="15365"/>
          <a:stretch>
            <a:fillRect/>
          </a:stretch>
        </p:blipFill>
        <p:spPr bwMode="auto">
          <a:xfrm>
            <a:off x="6228184" y="3933056"/>
            <a:ext cx="2183884" cy="1900263"/>
          </a:xfrm>
          <a:prstGeom prst="rect">
            <a:avLst/>
          </a:prstGeom>
          <a:noFill/>
        </p:spPr>
      </p:pic>
      <p:pic>
        <p:nvPicPr>
          <p:cNvPr id="12295" name="Picture 7" descr="C:\Users\Администратор\Desktop\10370036-Happy-Smiling-Little-Baby-Calf-Stock-Phot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1988840"/>
            <a:ext cx="2169318" cy="1944216"/>
          </a:xfrm>
          <a:prstGeom prst="rect">
            <a:avLst/>
          </a:prstGeom>
          <a:noFill/>
        </p:spPr>
      </p:pic>
      <p:pic>
        <p:nvPicPr>
          <p:cNvPr id="12296" name="Picture 8" descr="C:\Users\Администратор\Desktop\смайл ладоштит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4149080"/>
            <a:ext cx="1800200" cy="18002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79512" y="6237312"/>
            <a:ext cx="271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hlinkClick r:id="rId9" action="ppaction://hlinksldjump"/>
              </a:rPr>
              <a:t>Вернуться к содержанию</a:t>
            </a:r>
            <a:endParaRPr lang="ru-RU" b="1" dirty="0"/>
          </a:p>
        </p:txBody>
      </p:sp>
      <p:sp>
        <p:nvSpPr>
          <p:cNvPr id="12" name="Стрелка вправо 11">
            <a:hlinkClick r:id="rId10" action="ppaction://hlinksldjump"/>
          </p:cNvPr>
          <p:cNvSpPr/>
          <p:nvPr/>
        </p:nvSpPr>
        <p:spPr>
          <a:xfrm>
            <a:off x="7668344" y="1886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>
            <a:hlinkClick r:id="rId11" action="ppaction://hlinksldjump"/>
          </p:cNvPr>
          <p:cNvSpPr/>
          <p:nvPr/>
        </p:nvSpPr>
        <p:spPr>
          <a:xfrm rot="10800000">
            <a:off x="1403648" y="1886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L -0.11025 -0.09467 " pathEditMode="relative" ptsTypes="AA">
                                      <p:cBhvr>
                                        <p:cTn id="24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154</Words>
  <Application>Microsoft Office PowerPoint</Application>
  <PresentationFormat>Экран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Настя</cp:lastModifiedBy>
  <cp:revision>30</cp:revision>
  <dcterms:created xsi:type="dcterms:W3CDTF">2016-12-03T05:25:11Z</dcterms:created>
  <dcterms:modified xsi:type="dcterms:W3CDTF">2018-02-23T13:10:16Z</dcterms:modified>
</cp:coreProperties>
</file>