
<file path=[Content_Types].xml><?xml version="1.0" encoding="utf-8"?>
<Types xmlns="http://schemas.openxmlformats.org/package/2006/content-types">
  <Default Extension="jpeg" ContentType="image/jpeg"/>
  <Default Extension="jpg" ContentType="image/jpeg"/>
  <Default Extension="jpg_large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894976-E56B-457A-9ACB-12847773A9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8665DFC-A5F1-444F-B66E-5810376D3E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268148-8E0D-4BED-8C0F-196613647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F7F6E-DDF6-48C4-8DEB-7FB722698F00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F126ECC-324F-4547-869F-72781371B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02E1D5F-3215-45ED-A8B7-17041962F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421C6-047F-4F4D-8A47-9D9C632FCB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616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457A52-E7F1-4F33-A18E-938CD6B6B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810F219-0AAF-494F-A552-69A5D335D0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B8A311-2974-4D71-B01A-3DB65B5D6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F7F6E-DDF6-48C4-8DEB-7FB722698F00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75336A7-7516-4B39-B45E-40E15E23A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6F277A-A5ED-4EF4-BF13-20F697B91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421C6-047F-4F4D-8A47-9D9C632FCB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460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F12A0EF-346D-4156-BA07-19B1E1353E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F3D658B-2814-4523-B394-98754409E3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FE280BB-2C13-4C7F-BBC7-E5F3096A8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F7F6E-DDF6-48C4-8DEB-7FB722698F00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4D4E35-B85E-42E1-8F55-324313F95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BA6B1A-B30C-4938-B8D8-40197CCD4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421C6-047F-4F4D-8A47-9D9C632FCB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0037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23EB14-A8F7-4E51-B520-8C8D8610F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DEF321-09A3-41F2-9ABE-9A15F9E434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4BE5A4-A26F-44DF-B655-BF036D0EE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F7F6E-DDF6-48C4-8DEB-7FB722698F00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B666A41-DD21-4AB3-94D4-350A83915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F2A143-2E92-40D2-85F9-00CC295CA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421C6-047F-4F4D-8A47-9D9C632FCB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034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522FBB-5399-4C76-83DC-F3066DC667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2C2BF11-A1BF-4C85-99A5-3CDC8FAA56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03EF5C3-2D91-4682-9602-865882145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F7F6E-DDF6-48C4-8DEB-7FB722698F00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D7ED0A0-59BA-4EF3-B1A1-207FF7C13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913790A-4DDE-4411-B2C8-CF161F902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421C6-047F-4F4D-8A47-9D9C632FCB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734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9DF86F-6E95-40A9-9595-7FE8273B3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B931DA-1729-4EBD-9811-AB732D8C4C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F1C8ACD-D8D5-4DA9-AC22-8D7204D63E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65BC5CC-D128-4763-AFCA-949D4CDF9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F7F6E-DDF6-48C4-8DEB-7FB722698F00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618C893-45EE-47B5-BC7C-6A043E1F2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47B7416-E9AC-41FC-9540-41C150DEA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421C6-047F-4F4D-8A47-9D9C632FCB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627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5CB979-8AC9-4A21-AB28-49146E7D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1D3D26E-B8C3-43EA-9C96-C6AEEE9443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395DB33-C29D-4BF8-B4DB-C086D6E15A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C140CF8-7AF1-4840-A277-4608AE05AB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6950456-8824-42F3-8E93-3BEDE6EE2A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A27B7A3-E3AF-4B5F-B3E7-4EEA38DB2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F7F6E-DDF6-48C4-8DEB-7FB722698F00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A61048B-4BE3-41C7-9C56-C7B391F7C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07E3017-5F49-4C32-A7E3-6DFBEF418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421C6-047F-4F4D-8A47-9D9C632FCB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824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626B13-3083-4006-A993-59DE3033C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AAECB7D-A01F-4407-AAB9-31F79265F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F7F6E-DDF6-48C4-8DEB-7FB722698F00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EF5BB81-7363-4F32-A93E-201E697EC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9B0E162-471A-46F6-A752-982BF7208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421C6-047F-4F4D-8A47-9D9C632FCB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972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9B3C58A-32C3-4AD0-AFE4-EC0BD9525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F7F6E-DDF6-48C4-8DEB-7FB722698F00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7D5E413-532C-47F4-BA31-F24E43F62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46DBE82-6785-4C52-B289-745E2CEE9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421C6-047F-4F4D-8A47-9D9C632FCB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69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1DCCAB-3324-46F8-B548-32382953D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E09D449-B375-4176-A7A8-EA6C13840F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2B9E6AB-1CDC-4865-8B18-0F3797D9CC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21AF285-7CEA-4F50-AEF9-033F0DC19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F7F6E-DDF6-48C4-8DEB-7FB722698F00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578CF78-2F5F-4850-9D2F-4519E7F9C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E9F92AA-8BEE-4D6C-BEED-A3FEB997C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421C6-047F-4F4D-8A47-9D9C632FCB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773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75B583-0411-4845-AF90-29F142ED0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C9E2559-6BFC-431C-A765-0630EDB888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B549AF9-A2C1-40A0-A63E-AD5ADCA08D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D62C0DF-8DBB-4D4F-A063-E3D94DD9C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F7F6E-DDF6-48C4-8DEB-7FB722698F00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3A4F457-301C-4E57-8AB7-CA30D9169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54559C1-F8C6-4936-BDF4-64FB17248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421C6-047F-4F4D-8A47-9D9C632FCB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908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A40E98-B66C-45B9-A8F4-BBC531199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366077A-7018-4D61-8E0A-6A3B8A8C36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91D1D94-FF3B-4C69-8BCF-F213682C99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1F7F6E-DDF6-48C4-8DEB-7FB722698F00}" type="datetimeFigureOut">
              <a:rPr lang="ru-RU" smtClean="0"/>
              <a:t>01.02.2022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31D8FC1-C8D0-49B9-88B9-B43299A8B1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EF92A32-9EA0-442E-856D-9FA7D9D24F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A421C6-047F-4F4D-8A47-9D9C632FCB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1042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_large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37D8746-663F-42D4-9B68-68C9A2BE6E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4B0D32-8942-40F1-B60A-5A5BAE750C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59683"/>
            <a:ext cx="9144000" cy="2424420"/>
          </a:xfrm>
        </p:spPr>
        <p:txBody>
          <a:bodyPr>
            <a:noAutofit/>
          </a:bodyPr>
          <a:lstStyle/>
          <a:p>
            <a:b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Сохранение и укрепление психологического здоровья детей в условиях дошкольного образовательного учреждения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2994199-FA7D-4741-848E-0167B27C1D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24258" y="4731390"/>
            <a:ext cx="2441195" cy="1786855"/>
          </a:xfrm>
        </p:spPr>
        <p:txBody>
          <a:bodyPr/>
          <a:lstStyle/>
          <a:p>
            <a:r>
              <a:rPr lang="ru-RU" dirty="0"/>
              <a:t>Подготовила учитель-дефектолог:</a:t>
            </a:r>
            <a:br>
              <a:rPr lang="ru-RU" dirty="0"/>
            </a:br>
            <a:r>
              <a:rPr lang="ru-RU" dirty="0"/>
              <a:t>Сухарева Е.С.</a:t>
            </a:r>
          </a:p>
        </p:txBody>
      </p:sp>
    </p:spTree>
    <p:extLst>
      <p:ext uri="{BB962C8B-B14F-4D97-AF65-F5344CB8AC3E}">
        <p14:creationId xmlns:p14="http://schemas.microsoft.com/office/powerpoint/2010/main" val="3966877368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AE50C-E720-491D-B69C-F5A2A2D92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kern="18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200" kern="1800" dirty="0">
                <a:solidFill>
                  <a:srgbClr val="1818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Музыкотерапия» - музыка как мощный фактор воздействия на эмоциональную сферу человека использовалась для лечения различных заболеваний и, в особенности, для терапии нервно-психических расстройств.</a:t>
            </a:r>
            <a:br>
              <a:rPr lang="ru-RU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264F444-E04D-43C0-865A-76260833E2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363" y="1770078"/>
            <a:ext cx="7189365" cy="4781724"/>
          </a:xfrm>
        </p:spPr>
      </p:pic>
    </p:spTree>
    <p:extLst>
      <p:ext uri="{BB962C8B-B14F-4D97-AF65-F5344CB8AC3E}">
        <p14:creationId xmlns:p14="http://schemas.microsoft.com/office/powerpoint/2010/main" val="31000133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73123F-9EB1-46E9-AF32-9A8967979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«Использование полифункционального интерактивного оборудования»- Сочетание музыки, цвета, тактильных ощущений в сенсорной комнате дает полное состояние расслабления, развивает зрительно-моторную координацию, восприятие, внимание.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9768A06-9AB5-41F3-80F5-887232848F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0861" y="1825625"/>
            <a:ext cx="7256477" cy="4351338"/>
          </a:xfrm>
        </p:spPr>
      </p:pic>
    </p:spTree>
    <p:extLst>
      <p:ext uri="{BB962C8B-B14F-4D97-AF65-F5344CB8AC3E}">
        <p14:creationId xmlns:p14="http://schemas.microsoft.com/office/powerpoint/2010/main" val="37982234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FE6D0B1-9AF9-4BC0-834E-793C9802BB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725"/>
            <a:ext cx="10515600" cy="5967238"/>
          </a:xfrm>
        </p:spPr>
        <p:txBody>
          <a:bodyPr/>
          <a:lstStyle/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процессе организации своевременной и систематической психолого-педагогической работы, использования </a:t>
            </a:r>
            <a:r>
              <a:rPr lang="ru-RU" sz="24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здоровьесберегающих</a:t>
            </a:r>
            <a:r>
              <a:rPr lang="ru-RU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технологий педагогами и профильными специалистами детского сада происходят изменения в интеллектуальном, эмоционально-личностном развитии детей: они становятся более организованными, требовательными к себе, повышается самооценка, появляется уверенность в своих силах, создается атмосфера психологического комфорта и эмоционального благополучия.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CF1EE0F-D95E-4D5F-B407-E6AE1C2DCE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693" y="3137483"/>
            <a:ext cx="6224139" cy="4081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2961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6867AF0-2E89-47E7-8449-07D9661086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488" y="91440"/>
            <a:ext cx="8955024" cy="667512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49EC0673-5959-4FF5-B010-49AFFD6688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9170" y="218114"/>
            <a:ext cx="6454629" cy="6548446"/>
          </a:xfrm>
        </p:spPr>
        <p:txBody>
          <a:bodyPr/>
          <a:lstStyle/>
          <a:p>
            <a:pPr marL="0" indent="0" algn="r">
              <a:lnSpc>
                <a:spcPct val="150000"/>
              </a:lnSpc>
              <a:buNone/>
            </a:pPr>
            <a:endParaRPr lang="ru-RU" sz="3200" dirty="0">
              <a:solidFill>
                <a:srgbClr val="181818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lnSpc>
                <a:spcPct val="150000"/>
              </a:lnSpc>
              <a:buNone/>
            </a:pPr>
            <a:r>
              <a:rPr lang="ru-RU" sz="3200" dirty="0">
                <a:solidFill>
                  <a:srgbClr val="18181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rgbClr val="1818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Здоровье детей в любом обществе и при любых социально-экономических и политических ситуациях является актуальнейшей проблемой и предметом первоочередной важности.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6034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2D43415-EFBA-47A7-93A7-A60CCECAFC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98019CF3-1C18-49E3-9B12-EFB8FC206A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9960"/>
            <a:ext cx="10515600" cy="4927003"/>
          </a:xfrm>
        </p:spPr>
        <p:txBody>
          <a:bodyPr/>
          <a:lstStyle/>
          <a:p>
            <a:pPr marL="0" indent="0">
              <a:buNone/>
            </a:pPr>
            <a:r>
              <a:rPr lang="ru-RU" sz="3600" dirty="0">
                <a:solidFill>
                  <a:srgbClr val="1818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Эмоционально-личностное развитие ребёнка является первоосновой его психологического здоровья. Именно эмоциональное состояние оказывает мощное влияние на психологическое здоровье и является его надежным индикатором на различные события и факты.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96473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5D4C96-8D52-40AC-A554-90D03C4F8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1818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Особую тревогу вызывает значительный рост детей с заболеваниями органов дыхания. 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2B6242D-30F3-4C31-B8FD-888B51988E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690688"/>
            <a:ext cx="6323010" cy="40306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1FA2AAA-D936-4DF3-AE1C-DCD33E72C7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7155" y="3334625"/>
            <a:ext cx="4942838" cy="32968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499696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9AB5838-6699-47BB-BDA6-B8D0CDADE8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3682"/>
            <a:ext cx="12192000" cy="6706195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FBDD01B5-0323-4D3C-AE21-9CAFBE805D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12396"/>
            <a:ext cx="10515600" cy="5564567"/>
          </a:xfrm>
        </p:spPr>
        <p:txBody>
          <a:bodyPr/>
          <a:lstStyle/>
          <a:p>
            <a:pPr marL="0" indent="0">
              <a:buNone/>
            </a:pPr>
            <a:r>
              <a:rPr lang="ru-RU" sz="3200" dirty="0">
                <a:solidFill>
                  <a:srgbClr val="1818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Здоровьесберегающие технологии находят все более широкое применение в оптимизации образовательного процесса сохранения и укрепления здоровья воспитанников. Они способствуют физиологической активации процессов саморегуляции и мобилизации защитных сил организма, хорошей совместимости с другими оздоровительными средствами и методами восстановления и укрепления здоровья детей.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4736308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2E7CCF-B413-4034-92E6-BCEEB65D2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solidFill>
                  <a:srgbClr val="1818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Приоритетным направлением деятельности нашего дошкольного образовательного учреждения является сохранение и укрепление психического и физического здоровья воспитанников</a:t>
            </a:r>
            <a:b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9EABC9-B07A-43FC-A068-A340CC384B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D56B445-07BA-4694-BFED-895DCA44B4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355" y="2042302"/>
            <a:ext cx="857354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188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27C8F79-DC14-4ADD-81D1-25D418A676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924517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EC7E7B-E15C-4420-880D-28AE6CC3A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6954"/>
            <a:ext cx="10515600" cy="893734"/>
          </a:xfrm>
        </p:spPr>
        <p:txBody>
          <a:bodyPr>
            <a:normAutofit fontScale="90000"/>
          </a:bodyPr>
          <a:lstStyle/>
          <a:p>
            <a:r>
              <a:rPr lang="ru-RU" sz="2400" dirty="0">
                <a:solidFill>
                  <a:srgbClr val="1818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«Расскажи стихи руками» (мнемотехнический прием) - замечательный организационный прием, способствующий развитию памяти, мышления наблюдательности.</a:t>
            </a:r>
            <a:b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14F9F05-3175-4A4C-961A-5B68836DCA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7249" y="1834013"/>
            <a:ext cx="7419876" cy="4893957"/>
          </a:xfrm>
        </p:spPr>
      </p:pic>
    </p:spTree>
    <p:extLst>
      <p:ext uri="{BB962C8B-B14F-4D97-AF65-F5344CB8AC3E}">
        <p14:creationId xmlns:p14="http://schemas.microsoft.com/office/powerpoint/2010/main" val="545462466"/>
      </p:ext>
    </p:extLst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583EE1-A83D-46CA-BA9C-6182C7C65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>
                <a:solidFill>
                  <a:srgbClr val="1818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«Медитативные сказки» используются для накопления образного опыта, снятия психоэмоционального напряжения, создания лучших моделей взаимоотношений, развития личностных потенциалов.</a:t>
            </a:r>
            <a:b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32DBD05-9C27-42F3-A784-5A6F9A6336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2473" y="1825625"/>
            <a:ext cx="6614419" cy="4351338"/>
          </a:xfrm>
        </p:spPr>
      </p:pic>
    </p:spTree>
    <p:extLst>
      <p:ext uri="{BB962C8B-B14F-4D97-AF65-F5344CB8AC3E}">
        <p14:creationId xmlns:p14="http://schemas.microsoft.com/office/powerpoint/2010/main" val="13932492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300</Words>
  <Application>Microsoft Office PowerPoint</Application>
  <PresentationFormat>Широкоэкранный</PresentationFormat>
  <Paragraphs>13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  Сохранение и укрепление психологического здоровья детей в условиях дошкольного образовательного учреждения</vt:lpstr>
      <vt:lpstr>Презентация PowerPoint</vt:lpstr>
      <vt:lpstr>Презентация PowerPoint</vt:lpstr>
      <vt:lpstr>Особую тревогу вызывает значительный рост детей с заболеваниями органов дыхания. </vt:lpstr>
      <vt:lpstr>Презентация PowerPoint</vt:lpstr>
      <vt:lpstr>Приоритетным направлением деятельности нашего дошкольного образовательного учреждения является сохранение и укрепление психического и физического здоровья воспитанников </vt:lpstr>
      <vt:lpstr>Презентация PowerPoint</vt:lpstr>
      <vt:lpstr>«Расскажи стихи руками» (мнемотехнический прием) - замечательный организационный прием, способствующий развитию памяти, мышления наблюдательности. </vt:lpstr>
      <vt:lpstr>«Медитативные сказки» используются для накопления образного опыта, снятия психоэмоционального напряжения, создания лучших моделей взаимоотношений, развития личностных потенциалов. </vt:lpstr>
      <vt:lpstr>«Музыкотерапия» - музыка как мощный фактор воздействия на эмоциональную сферу человека использовалась для лечения различных заболеваний и, в особенности, для терапии нервно-психических расстройств. </vt:lpstr>
      <vt:lpstr>«Использование полифункционального интерактивного оборудования»- Сочетание музыки, цвета, тактильных ощущений в сенсорной комнате дает полное состояние расслабления, развивает зрительно-моторную координацию, восприятие, внимание.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Сохранение и укрепление психологического здоровья детей в условиях дошкольного образовательного учреждения</dc:title>
  <dc:creator>Садик 61</dc:creator>
  <cp:lastModifiedBy>Садик 61</cp:lastModifiedBy>
  <cp:revision>1</cp:revision>
  <dcterms:created xsi:type="dcterms:W3CDTF">2022-02-01T10:12:45Z</dcterms:created>
  <dcterms:modified xsi:type="dcterms:W3CDTF">2022-02-01T10:12:58Z</dcterms:modified>
</cp:coreProperties>
</file>